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1" r:id="rId1"/>
  </p:sldMasterIdLst>
  <p:sldIdLst>
    <p:sldId id="267" r:id="rId2"/>
    <p:sldId id="258" r:id="rId3"/>
    <p:sldId id="268" r:id="rId4"/>
    <p:sldId id="269" r:id="rId5"/>
    <p:sldId id="271" r:id="rId6"/>
    <p:sldId id="273" r:id="rId7"/>
    <p:sldId id="274" r:id="rId8"/>
    <p:sldId id="275" r:id="rId9"/>
    <p:sldId id="276" r:id="rId10"/>
    <p:sldId id="277" r:id="rId11"/>
    <p:sldId id="278" r:id="rId12"/>
    <p:sldId id="279" r:id="rId13"/>
    <p:sldId id="280" r:id="rId14"/>
    <p:sldId id="266"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8E8"/>
    <a:srgbClr val="CCDE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92C11-A887-4BFA-A25D-62EB7D0F6519}" v="23" dt="2023-09-21T13:41:34.799"/>
    <p1510:client id="{2C7527C4-B43E-4F43-805A-8CB4EF10B3DC}" v="711" dt="2023-10-11T05:10:13.611"/>
    <p1510:client id="{5D21BD8B-1965-4612-B0E5-AAB33FF530EC}" v="106" dt="2023-10-11T07:08:58.443"/>
    <p1510:client id="{66C0E313-D6E6-4E5A-9A5C-3CC2C11326AF}" v="574" dt="2023-10-12T06:20:47.063"/>
    <p1510:client id="{6A0A19E3-66A7-4B36-B1C9-92F4A8517F6E}" v="57" dt="2023-10-11T06:38:35.597"/>
    <p1510:client id="{74844140-FAF6-4784-8373-EB5B401BA255}" v="98" dt="2023-10-10T04:18:20.964"/>
    <p1510:client id="{87D8AA28-2571-4F52-B453-C4FC4A5EA726}" v="51" dt="2023-10-12T06:45:34.087"/>
    <p1510:client id="{8E709749-F58D-4466-87D1-13E4D71F2230}" v="62" dt="2023-09-21T05:42:12.154"/>
    <p1510:client id="{94ED7AD4-A081-463A-BBAF-D8E1CBEE1529}" v="6541" dt="2023-09-21T11:56:39.406"/>
    <p1510:client id="{95B1CE9D-14D1-4AF9-887C-3414078D7555}" v="14" dt="2023-09-21T14:01:39.367"/>
    <p1510:client id="{E6163262-5527-44A8-B2E4-402152D18E47}" v="8" dt="2023-09-21T13:02:38.816"/>
    <p1510:client id="{F190968B-5F02-42AD-89AB-B5DB21C2BCF7}" v="2" dt="2023-09-21T13:00:23.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60" d="100"/>
          <a:sy n="60" d="100"/>
        </p:scale>
        <p:origin x="-1188" y="-33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n Pereira" userId="396ce2b3d5da47b8" providerId="Windows Live" clId="Web-{5D21BD8B-1965-4612-B0E5-AAB33FF530EC}"/>
    <pc:docChg chg="modSld addMainMaster delMainMaster">
      <pc:chgData name="Stan Pereira" userId="396ce2b3d5da47b8" providerId="Windows Live" clId="Web-{5D21BD8B-1965-4612-B0E5-AAB33FF530EC}" dt="2023-10-11T07:08:58.443" v="93" actId="14100"/>
      <pc:docMkLst>
        <pc:docMk/>
      </pc:docMkLst>
      <pc:sldChg chg="addSp delSp modSp mod modClrScheme delDesignElem chgLayout">
        <pc:chgData name="Stan Pereira" userId="396ce2b3d5da47b8" providerId="Windows Live" clId="Web-{5D21BD8B-1965-4612-B0E5-AAB33FF530EC}" dt="2023-10-11T07:08:37.380" v="90" actId="14100"/>
        <pc:sldMkLst>
          <pc:docMk/>
          <pc:sldMk cId="868590522" sldId="258"/>
        </pc:sldMkLst>
        <pc:spChg chg="mod ord">
          <ac:chgData name="Stan Pereira" userId="396ce2b3d5da47b8" providerId="Windows Live" clId="Web-{5D21BD8B-1965-4612-B0E5-AAB33FF530EC}" dt="2023-10-11T06:55:45.844" v="53"/>
          <ac:spMkLst>
            <pc:docMk/>
            <pc:sldMk cId="868590522" sldId="258"/>
            <ac:spMk id="3" creationId="{E41A5D85-7C00-BA28-CB0C-13D38053F3F1}"/>
          </ac:spMkLst>
        </pc:spChg>
        <pc:spChg chg="add del mod">
          <ac:chgData name="Stan Pereira" userId="396ce2b3d5da47b8" providerId="Windows Live" clId="Web-{5D21BD8B-1965-4612-B0E5-AAB33FF530EC}" dt="2023-10-11T06:43:26.216" v="9"/>
          <ac:spMkLst>
            <pc:docMk/>
            <pc:sldMk cId="868590522" sldId="258"/>
            <ac:spMk id="4" creationId="{B58CA957-73EA-18A3-9E67-7D72397531F7}"/>
          </ac:spMkLst>
        </pc:spChg>
        <pc:spChg chg="add del">
          <ac:chgData name="Stan Pereira" userId="396ce2b3d5da47b8" providerId="Windows Live" clId="Web-{5D21BD8B-1965-4612-B0E5-AAB33FF530EC}" dt="2023-10-11T06:43:26.216" v="9"/>
          <ac:spMkLst>
            <pc:docMk/>
            <pc:sldMk cId="868590522" sldId="258"/>
            <ac:spMk id="15" creationId="{100EDD19-6802-4EC3-95CE-CFFAB042CFD6}"/>
          </ac:spMkLst>
        </pc:spChg>
        <pc:spChg chg="add del">
          <ac:chgData name="Stan Pereira" userId="396ce2b3d5da47b8" providerId="Windows Live" clId="Web-{5D21BD8B-1965-4612-B0E5-AAB33FF530EC}" dt="2023-10-11T06:43:26.216" v="9"/>
          <ac:spMkLst>
            <pc:docMk/>
            <pc:sldMk cId="868590522" sldId="258"/>
            <ac:spMk id="16" creationId="{DB17E863-922E-4C26-BD64-E8FD41D28661}"/>
          </ac:spMkLst>
        </pc:spChg>
        <pc:spChg chg="add del">
          <ac:chgData name="Stan Pereira" userId="396ce2b3d5da47b8" providerId="Windows Live" clId="Web-{5D21BD8B-1965-4612-B0E5-AAB33FF530EC}" dt="2023-10-11T06:42:58.199" v="2"/>
          <ac:spMkLst>
            <pc:docMk/>
            <pc:sldMk cId="868590522" sldId="258"/>
            <ac:spMk id="21" creationId="{100EDD19-6802-4EC3-95CE-CFFAB042CFD6}"/>
          </ac:spMkLst>
        </pc:spChg>
        <pc:spChg chg="add del">
          <ac:chgData name="Stan Pereira" userId="396ce2b3d5da47b8" providerId="Windows Live" clId="Web-{5D21BD8B-1965-4612-B0E5-AAB33FF530EC}" dt="2023-10-11T06:42:58.199" v="2"/>
          <ac:spMkLst>
            <pc:docMk/>
            <pc:sldMk cId="868590522" sldId="258"/>
            <ac:spMk id="23" creationId="{DB17E863-922E-4C26-BD64-E8FD41D28661}"/>
          </ac:spMkLst>
        </pc:spChg>
        <pc:spChg chg="add del">
          <ac:chgData name="Stan Pereira" userId="396ce2b3d5da47b8" providerId="Windows Live" clId="Web-{5D21BD8B-1965-4612-B0E5-AAB33FF530EC}" dt="2023-10-11T06:43:06.278" v="4"/>
          <ac:spMkLst>
            <pc:docMk/>
            <pc:sldMk cId="868590522" sldId="258"/>
            <ac:spMk id="25" creationId="{100EDD19-6802-4EC3-95CE-CFFAB042CFD6}"/>
          </ac:spMkLst>
        </pc:spChg>
        <pc:spChg chg="add del">
          <ac:chgData name="Stan Pereira" userId="396ce2b3d5da47b8" providerId="Windows Live" clId="Web-{5D21BD8B-1965-4612-B0E5-AAB33FF530EC}" dt="2023-10-11T06:43:06.278" v="4"/>
          <ac:spMkLst>
            <pc:docMk/>
            <pc:sldMk cId="868590522" sldId="258"/>
            <ac:spMk id="26" creationId="{DB17E863-922E-4C26-BD64-E8FD41D28661}"/>
          </ac:spMkLst>
        </pc:spChg>
        <pc:spChg chg="add del">
          <ac:chgData name="Stan Pereira" userId="396ce2b3d5da47b8" providerId="Windows Live" clId="Web-{5D21BD8B-1965-4612-B0E5-AAB33FF530EC}" dt="2023-10-11T06:43:18.841" v="6"/>
          <ac:spMkLst>
            <pc:docMk/>
            <pc:sldMk cId="868590522" sldId="258"/>
            <ac:spMk id="28" creationId="{100EDD19-6802-4EC3-95CE-CFFAB042CFD6}"/>
          </ac:spMkLst>
        </pc:spChg>
        <pc:spChg chg="add del">
          <ac:chgData name="Stan Pereira" userId="396ce2b3d5da47b8" providerId="Windows Live" clId="Web-{5D21BD8B-1965-4612-B0E5-AAB33FF530EC}" dt="2023-10-11T06:43:18.841" v="6"/>
          <ac:spMkLst>
            <pc:docMk/>
            <pc:sldMk cId="868590522" sldId="258"/>
            <ac:spMk id="29" creationId="{DB17E863-922E-4C26-BD64-E8FD41D28661}"/>
          </ac:spMkLst>
        </pc:spChg>
        <pc:spChg chg="add del">
          <ac:chgData name="Stan Pereira" userId="396ce2b3d5da47b8" providerId="Windows Live" clId="Web-{5D21BD8B-1965-4612-B0E5-AAB33FF530EC}" dt="2023-10-11T06:43:26.200" v="8"/>
          <ac:spMkLst>
            <pc:docMk/>
            <pc:sldMk cId="868590522" sldId="258"/>
            <ac:spMk id="32" creationId="{100EDD19-6802-4EC3-95CE-CFFAB042CFD6}"/>
          </ac:spMkLst>
        </pc:spChg>
        <pc:spChg chg="add del">
          <ac:chgData name="Stan Pereira" userId="396ce2b3d5da47b8" providerId="Windows Live" clId="Web-{5D21BD8B-1965-4612-B0E5-AAB33FF530EC}" dt="2023-10-11T06:43:26.200" v="8"/>
          <ac:spMkLst>
            <pc:docMk/>
            <pc:sldMk cId="868590522" sldId="258"/>
            <ac:spMk id="33" creationId="{DB17E863-922E-4C26-BD64-E8FD41D28661}"/>
          </ac:spMkLst>
        </pc:spChg>
        <pc:spChg chg="add del">
          <ac:chgData name="Stan Pereira" userId="396ce2b3d5da47b8" providerId="Windows Live" clId="Web-{5D21BD8B-1965-4612-B0E5-AAB33FF530EC}" dt="2023-10-11T06:53:25.747" v="46"/>
          <ac:spMkLst>
            <pc:docMk/>
            <pc:sldMk cId="868590522" sldId="258"/>
            <ac:spMk id="36" creationId="{100EDD19-6802-4EC3-95CE-CFFAB042CFD6}"/>
          </ac:spMkLst>
        </pc:spChg>
        <pc:spChg chg="add del">
          <ac:chgData name="Stan Pereira" userId="396ce2b3d5da47b8" providerId="Windows Live" clId="Web-{5D21BD8B-1965-4612-B0E5-AAB33FF530EC}" dt="2023-10-11T06:53:25.747" v="46"/>
          <ac:spMkLst>
            <pc:docMk/>
            <pc:sldMk cId="868590522" sldId="258"/>
            <ac:spMk id="37" creationId="{DB17E863-922E-4C26-BD64-E8FD41D28661}"/>
          </ac:spMkLst>
        </pc:spChg>
        <pc:spChg chg="add del mod ord">
          <ac:chgData name="Stan Pereira" userId="396ce2b3d5da47b8" providerId="Windows Live" clId="Web-{5D21BD8B-1965-4612-B0E5-AAB33FF530EC}" dt="2023-10-11T06:54:31.467" v="50"/>
          <ac:spMkLst>
            <pc:docMk/>
            <pc:sldMk cId="868590522" sldId="258"/>
            <ac:spMk id="38" creationId="{B58CA957-73EA-18A3-9E67-7D72397531F7}"/>
          </ac:spMkLst>
        </pc:spChg>
        <pc:spChg chg="add del">
          <ac:chgData name="Stan Pereira" userId="396ce2b3d5da47b8" providerId="Windows Live" clId="Web-{5D21BD8B-1965-4612-B0E5-AAB33FF530EC}" dt="2023-10-11T06:55:16.515" v="51"/>
          <ac:spMkLst>
            <pc:docMk/>
            <pc:sldMk cId="868590522" sldId="258"/>
            <ac:spMk id="41" creationId="{FB5993E2-C02B-4335-ABA5-D8EC465551E3}"/>
          </ac:spMkLst>
        </pc:spChg>
        <pc:spChg chg="add del">
          <ac:chgData name="Stan Pereira" userId="396ce2b3d5da47b8" providerId="Windows Live" clId="Web-{5D21BD8B-1965-4612-B0E5-AAB33FF530EC}" dt="2023-10-11T06:55:16.515" v="51"/>
          <ac:spMkLst>
            <pc:docMk/>
            <pc:sldMk cId="868590522" sldId="258"/>
            <ac:spMk id="46" creationId="{C0B801A2-5622-4BE8-9AD2-C337A2CD0022}"/>
          </ac:spMkLst>
        </pc:spChg>
        <pc:spChg chg="add del">
          <ac:chgData name="Stan Pereira" userId="396ce2b3d5da47b8" providerId="Windows Live" clId="Web-{5D21BD8B-1965-4612-B0E5-AAB33FF530EC}" dt="2023-10-11T06:55:16.515" v="51"/>
          <ac:spMkLst>
            <pc:docMk/>
            <pc:sldMk cId="868590522" sldId="258"/>
            <ac:spMk id="48" creationId="{B7AF614F-5BC3-4086-99F5-B87C5847A071}"/>
          </ac:spMkLst>
        </pc:spChg>
        <pc:spChg chg="add mod">
          <ac:chgData name="Stan Pereira" userId="396ce2b3d5da47b8" providerId="Windows Live" clId="Web-{5D21BD8B-1965-4612-B0E5-AAB33FF530EC}" dt="2023-10-11T07:08:37.380" v="90" actId="14100"/>
          <ac:spMkLst>
            <pc:docMk/>
            <pc:sldMk cId="868590522" sldId="258"/>
            <ac:spMk id="76" creationId="{CD22DDE7-A01F-108C-AC0E-18635858FDE1}"/>
          </ac:spMkLst>
        </pc:spChg>
        <pc:graphicFrameChg chg="add del">
          <ac:chgData name="Stan Pereira" userId="396ce2b3d5da47b8" providerId="Windows Live" clId="Web-{5D21BD8B-1965-4612-B0E5-AAB33FF530EC}" dt="2023-10-11T06:43:06.278" v="4"/>
          <ac:graphicFrameMkLst>
            <pc:docMk/>
            <pc:sldMk cId="868590522" sldId="258"/>
            <ac:graphicFrameMk id="18" creationId="{C97B9814-424D-1FB2-4119-5D3D88E7CB8E}"/>
          </ac:graphicFrameMkLst>
        </pc:graphicFrameChg>
        <pc:graphicFrameChg chg="add del">
          <ac:chgData name="Stan Pereira" userId="396ce2b3d5da47b8" providerId="Windows Live" clId="Web-{5D21BD8B-1965-4612-B0E5-AAB33FF530EC}" dt="2023-10-11T06:43:18.841" v="6"/>
          <ac:graphicFrameMkLst>
            <pc:docMk/>
            <pc:sldMk cId="868590522" sldId="258"/>
            <ac:graphicFrameMk id="30" creationId="{D22ED88D-CB82-2B29-6390-1E593C6C230C}"/>
          </ac:graphicFrameMkLst>
        </pc:graphicFrameChg>
        <pc:graphicFrameChg chg="add del">
          <ac:chgData name="Stan Pereira" userId="396ce2b3d5da47b8" providerId="Windows Live" clId="Web-{5D21BD8B-1965-4612-B0E5-AAB33FF530EC}" dt="2023-10-11T06:43:26.200" v="8"/>
          <ac:graphicFrameMkLst>
            <pc:docMk/>
            <pc:sldMk cId="868590522" sldId="258"/>
            <ac:graphicFrameMk id="34" creationId="{126F1100-4028-CA28-6754-1C5D88C4FC24}"/>
          </ac:graphicFrameMkLst>
        </pc:graphicFrameChg>
        <pc:graphicFrameChg chg="add mod ord">
          <ac:chgData name="Stan Pereira" userId="396ce2b3d5da47b8" providerId="Windows Live" clId="Web-{5D21BD8B-1965-4612-B0E5-AAB33FF530EC}" dt="2023-10-11T07:04:06.654" v="76" actId="14100"/>
          <ac:graphicFrameMkLst>
            <pc:docMk/>
            <pc:sldMk cId="868590522" sldId="258"/>
            <ac:graphicFrameMk id="40" creationId="{63D3B8BD-33BC-99F0-190E-5012D118694A}"/>
          </ac:graphicFrameMkLst>
        </pc:graphicFrameChg>
        <pc:cxnChg chg="add del mod">
          <ac:chgData name="Stan Pereira" userId="396ce2b3d5da47b8" providerId="Windows Live" clId="Web-{5D21BD8B-1965-4612-B0E5-AAB33FF530EC}" dt="2023-10-11T06:47:26.613" v="22"/>
          <ac:cxnSpMkLst>
            <pc:docMk/>
            <pc:sldMk cId="868590522" sldId="258"/>
            <ac:cxnSpMk id="44" creationId="{2CB9246F-BB88-9333-6E1F-26877A8A6856}"/>
          </ac:cxnSpMkLst>
        </pc:cxnChg>
        <pc:cxnChg chg="add del mod">
          <ac:chgData name="Stan Pereira" userId="396ce2b3d5da47b8" providerId="Windows Live" clId="Web-{5D21BD8B-1965-4612-B0E5-AAB33FF530EC}" dt="2023-10-11T06:49:59.476" v="32"/>
          <ac:cxnSpMkLst>
            <pc:docMk/>
            <pc:sldMk cId="868590522" sldId="258"/>
            <ac:cxnSpMk id="45" creationId="{E224230D-E425-0C34-FDB3-498D528E305B}"/>
          </ac:cxnSpMkLst>
        </pc:cxnChg>
      </pc:sldChg>
      <pc:sldChg chg="addSp delSp mod modClrScheme chgLayout">
        <pc:chgData name="Stan Pereira" userId="396ce2b3d5da47b8" providerId="Windows Live" clId="Web-{5D21BD8B-1965-4612-B0E5-AAB33FF530EC}" dt="2023-10-11T06:55:45.844" v="53"/>
        <pc:sldMkLst>
          <pc:docMk/>
          <pc:sldMk cId="506213289" sldId="266"/>
        </pc:sldMkLst>
        <pc:graphicFrameChg chg="add del">
          <ac:chgData name="Stan Pereira" userId="396ce2b3d5da47b8" providerId="Windows Live" clId="Web-{5D21BD8B-1965-4612-B0E5-AAB33FF530EC}" dt="2023-10-11T06:51:02.384" v="36"/>
          <ac:graphicFrameMkLst>
            <pc:docMk/>
            <pc:sldMk cId="506213289" sldId="266"/>
            <ac:graphicFrameMk id="3" creationId="{D7C3B164-D4F0-9785-755B-CB10E2E751A1}"/>
          </ac:graphicFrameMkLst>
        </pc:graphicFrameChg>
      </pc:sldChg>
      <pc:sldChg chg="addSp delSp modSp mod modClrScheme delDesignElem chgLayout">
        <pc:chgData name="Stan Pereira" userId="396ce2b3d5da47b8" providerId="Windows Live" clId="Web-{5D21BD8B-1965-4612-B0E5-AAB33FF530EC}" dt="2023-10-11T06:55:45.844" v="53"/>
        <pc:sldMkLst>
          <pc:docMk/>
          <pc:sldMk cId="1256169863" sldId="267"/>
        </pc:sldMkLst>
        <pc:spChg chg="mod ord">
          <ac:chgData name="Stan Pereira" userId="396ce2b3d5da47b8" providerId="Windows Live" clId="Web-{5D21BD8B-1965-4612-B0E5-AAB33FF530EC}" dt="2023-10-11T06:55:45.844" v="53"/>
          <ac:spMkLst>
            <pc:docMk/>
            <pc:sldMk cId="1256169863" sldId="267"/>
            <ac:spMk id="2" creationId="{30B09B95-A03F-02AF-40FF-A6D3DD49868C}"/>
          </ac:spMkLst>
        </pc:spChg>
        <pc:spChg chg="mod ord">
          <ac:chgData name="Stan Pereira" userId="396ce2b3d5da47b8" providerId="Windows Live" clId="Web-{5D21BD8B-1965-4612-B0E5-AAB33FF530EC}" dt="2023-10-11T06:55:45.844" v="53"/>
          <ac:spMkLst>
            <pc:docMk/>
            <pc:sldMk cId="1256169863" sldId="267"/>
            <ac:spMk id="3" creationId="{37EE6F88-BA54-F687-8B23-02921A370E19}"/>
          </ac:spMkLst>
        </pc:spChg>
        <pc:spChg chg="add del">
          <ac:chgData name="Stan Pereira" userId="396ce2b3d5da47b8" providerId="Windows Live" clId="Web-{5D21BD8B-1965-4612-B0E5-AAB33FF530EC}" dt="2023-10-11T06:55:16.515" v="51"/>
          <ac:spMkLst>
            <pc:docMk/>
            <pc:sldMk cId="1256169863" sldId="267"/>
            <ac:spMk id="31" creationId="{C6417104-D4C1-4710-9982-2154A7F48492}"/>
          </ac:spMkLst>
        </pc:spChg>
        <pc:spChg chg="add del">
          <ac:chgData name="Stan Pereira" userId="396ce2b3d5da47b8" providerId="Windows Live" clId="Web-{5D21BD8B-1965-4612-B0E5-AAB33FF530EC}" dt="2023-10-11T06:55:16.515" v="51"/>
          <ac:spMkLst>
            <pc:docMk/>
            <pc:sldMk cId="1256169863" sldId="267"/>
            <ac:spMk id="32" creationId="{626F1402-2DEC-4071-84AF-350C7BF00D43}"/>
          </ac:spMkLst>
        </pc:spChg>
        <pc:spChg chg="add del">
          <ac:chgData name="Stan Pereira" userId="396ce2b3d5da47b8" providerId="Windows Live" clId="Web-{5D21BD8B-1965-4612-B0E5-AAB33FF530EC}" dt="2023-10-11T06:55:16.515" v="51"/>
          <ac:spMkLst>
            <pc:docMk/>
            <pc:sldMk cId="1256169863" sldId="267"/>
            <ac:spMk id="40" creationId="{DA52A394-10F4-4AA5-90E4-634D1E919DBA}"/>
          </ac:spMkLst>
        </pc:spChg>
        <pc:spChg chg="add del">
          <ac:chgData name="Stan Pereira" userId="396ce2b3d5da47b8" providerId="Windows Live" clId="Web-{5D21BD8B-1965-4612-B0E5-AAB33FF530EC}" dt="2023-10-11T06:55:16.515" v="51"/>
          <ac:spMkLst>
            <pc:docMk/>
            <pc:sldMk cId="1256169863" sldId="267"/>
            <ac:spMk id="42" creationId="{07BDDC51-8BB2-42BE-8EA8-39B3E9AC1EF6}"/>
          </ac:spMkLst>
        </pc:spChg>
        <pc:spChg chg="add del">
          <ac:chgData name="Stan Pereira" userId="396ce2b3d5da47b8" providerId="Windows Live" clId="Web-{5D21BD8B-1965-4612-B0E5-AAB33FF530EC}" dt="2023-10-11T06:55:45.844" v="53"/>
          <ac:spMkLst>
            <pc:docMk/>
            <pc:sldMk cId="1256169863" sldId="267"/>
            <ac:spMk id="43" creationId="{71199D26-7D8F-4A64-BDBB-73AFABE144A7}"/>
          </ac:spMkLst>
        </pc:spChg>
        <pc:spChg chg="add del">
          <ac:chgData name="Stan Pereira" userId="396ce2b3d5da47b8" providerId="Windows Live" clId="Web-{5D21BD8B-1965-4612-B0E5-AAB33FF530EC}" dt="2023-10-11T06:55:45.844" v="53"/>
          <ac:spMkLst>
            <pc:docMk/>
            <pc:sldMk cId="1256169863" sldId="267"/>
            <ac:spMk id="45" creationId="{D7F2FAFA-4D50-41E7-9480-5BABA64EE9F4}"/>
          </ac:spMkLst>
        </pc:spChg>
        <pc:spChg chg="del">
          <ac:chgData name="Stan Pereira" userId="396ce2b3d5da47b8" providerId="Windows Live" clId="Web-{5D21BD8B-1965-4612-B0E5-AAB33FF530EC}" dt="2023-10-11T06:53:25.747" v="46"/>
          <ac:spMkLst>
            <pc:docMk/>
            <pc:sldMk cId="1256169863" sldId="267"/>
            <ac:spMk id="60" creationId="{D880886B-02ED-4317-9236-CB60C22CF7F3}"/>
          </ac:spMkLst>
        </pc:spChg>
        <pc:spChg chg="del">
          <ac:chgData name="Stan Pereira" userId="396ce2b3d5da47b8" providerId="Windows Live" clId="Web-{5D21BD8B-1965-4612-B0E5-AAB33FF530EC}" dt="2023-10-11T06:53:25.747" v="46"/>
          <ac:spMkLst>
            <pc:docMk/>
            <pc:sldMk cId="1256169863" sldId="267"/>
            <ac:spMk id="61" creationId="{28C31856-6ABF-41FD-B683-B06E5FFF926B}"/>
          </ac:spMkLst>
        </pc:spChg>
        <pc:picChg chg="mod">
          <ac:chgData name="Stan Pereira" userId="396ce2b3d5da47b8" providerId="Windows Live" clId="Web-{5D21BD8B-1965-4612-B0E5-AAB33FF530EC}" dt="2023-10-11T06:55:31.687" v="52"/>
          <ac:picMkLst>
            <pc:docMk/>
            <pc:sldMk cId="1256169863" sldId="267"/>
            <ac:picMk id="5" creationId="{40062549-4269-9DD4-29E3-414A43D68039}"/>
          </ac:picMkLst>
        </pc:picChg>
        <pc:picChg chg="mod">
          <ac:chgData name="Stan Pereira" userId="396ce2b3d5da47b8" providerId="Windows Live" clId="Web-{5D21BD8B-1965-4612-B0E5-AAB33FF530EC}" dt="2023-10-11T06:55:31.687" v="52"/>
          <ac:picMkLst>
            <pc:docMk/>
            <pc:sldMk cId="1256169863" sldId="267"/>
            <ac:picMk id="9" creationId="{02BFF707-4755-3E1D-8501-EAF1921D7809}"/>
          </ac:picMkLst>
        </pc:picChg>
        <pc:cxnChg chg="add del">
          <ac:chgData name="Stan Pereira" userId="396ce2b3d5da47b8" providerId="Windows Live" clId="Web-{5D21BD8B-1965-4612-B0E5-AAB33FF530EC}" dt="2023-10-11T06:55:16.515" v="51"/>
          <ac:cxnSpMkLst>
            <pc:docMk/>
            <pc:sldMk cId="1256169863" sldId="267"/>
            <ac:cxnSpMk id="38" creationId="{04733B62-1719-4677-A612-CA0AC0AD7482}"/>
          </ac:cxnSpMkLst>
        </pc:cxnChg>
      </pc:sldChg>
      <pc:sldChg chg="addSp delSp modSp mod modClrScheme delDesignElem chgLayout">
        <pc:chgData name="Stan Pereira" userId="396ce2b3d5da47b8" providerId="Windows Live" clId="Web-{5D21BD8B-1965-4612-B0E5-AAB33FF530EC}" dt="2023-10-11T07:08:58.443" v="93" actId="14100"/>
        <pc:sldMkLst>
          <pc:docMk/>
          <pc:sldMk cId="1889233146" sldId="268"/>
        </pc:sldMkLst>
        <pc:spChg chg="mod ord">
          <ac:chgData name="Stan Pereira" userId="396ce2b3d5da47b8" providerId="Windows Live" clId="Web-{5D21BD8B-1965-4612-B0E5-AAB33FF530EC}" dt="2023-10-11T07:08:58.443" v="93" actId="14100"/>
          <ac:spMkLst>
            <pc:docMk/>
            <pc:sldMk cId="1889233146" sldId="268"/>
            <ac:spMk id="2" creationId="{05AB8548-725D-6FF7-1D49-41C057C490C6}"/>
          </ac:spMkLst>
        </pc:spChg>
        <pc:spChg chg="add del">
          <ac:chgData name="Stan Pereira" userId="396ce2b3d5da47b8" providerId="Windows Live" clId="Web-{5D21BD8B-1965-4612-B0E5-AAB33FF530EC}" dt="2023-10-11T06:45:35.532" v="11"/>
          <ac:spMkLst>
            <pc:docMk/>
            <pc:sldMk cId="1889233146" sldId="268"/>
            <ac:spMk id="15" creationId="{35DB3719-6FDC-4E5D-891D-FF40B7300F64}"/>
          </ac:spMkLst>
        </pc:spChg>
        <pc:spChg chg="add del">
          <ac:chgData name="Stan Pereira" userId="396ce2b3d5da47b8" providerId="Windows Live" clId="Web-{5D21BD8B-1965-4612-B0E5-AAB33FF530EC}" dt="2023-10-11T06:45:35.532" v="11"/>
          <ac:spMkLst>
            <pc:docMk/>
            <pc:sldMk cId="1889233146" sldId="268"/>
            <ac:spMk id="20" creationId="{E0CBAC23-2E3F-4A90-BA59-F8299F6A5439}"/>
          </ac:spMkLst>
        </pc:spChg>
        <pc:spChg chg="add del mod">
          <ac:chgData name="Stan Pereira" userId="396ce2b3d5da47b8" providerId="Windows Live" clId="Web-{5D21BD8B-1965-4612-B0E5-AAB33FF530EC}" dt="2023-10-11T06:51:24.040" v="39"/>
          <ac:spMkLst>
            <pc:docMk/>
            <pc:sldMk cId="1889233146" sldId="268"/>
            <ac:spMk id="51" creationId="{829C6990-53EA-4E3C-0EAC-05C5756C4A51}"/>
          </ac:spMkLst>
        </pc:spChg>
        <pc:spChg chg="add del">
          <ac:chgData name="Stan Pereira" userId="396ce2b3d5da47b8" providerId="Windows Live" clId="Web-{5D21BD8B-1965-4612-B0E5-AAB33FF530EC}" dt="2023-10-11T06:53:25.747" v="46"/>
          <ac:spMkLst>
            <pc:docMk/>
            <pc:sldMk cId="1889233146" sldId="268"/>
            <ac:spMk id="56" creationId="{100EDD19-6802-4EC3-95CE-CFFAB042CFD6}"/>
          </ac:spMkLst>
        </pc:spChg>
        <pc:spChg chg="add del">
          <ac:chgData name="Stan Pereira" userId="396ce2b3d5da47b8" providerId="Windows Live" clId="Web-{5D21BD8B-1965-4612-B0E5-AAB33FF530EC}" dt="2023-10-11T06:53:25.747" v="46"/>
          <ac:spMkLst>
            <pc:docMk/>
            <pc:sldMk cId="1889233146" sldId="268"/>
            <ac:spMk id="58" creationId="{DB17E863-922E-4C26-BD64-E8FD41D28661}"/>
          </ac:spMkLst>
        </pc:spChg>
        <pc:graphicFrameChg chg="del mod modGraphic">
          <ac:chgData name="Stan Pereira" userId="396ce2b3d5da47b8" providerId="Windows Live" clId="Web-{5D21BD8B-1965-4612-B0E5-AAB33FF530EC}" dt="2023-10-11T06:50:36.070" v="33"/>
          <ac:graphicFrameMkLst>
            <pc:docMk/>
            <pc:sldMk cId="1889233146" sldId="268"/>
            <ac:graphicFrameMk id="13" creationId="{0DBEE175-7B6A-30DE-EF61-D089C277C981}"/>
          </ac:graphicFrameMkLst>
        </pc:graphicFrameChg>
        <pc:graphicFrameChg chg="add del">
          <ac:chgData name="Stan Pereira" userId="396ce2b3d5da47b8" providerId="Windows Live" clId="Web-{5D21BD8B-1965-4612-B0E5-AAB33FF530EC}" dt="2023-10-11T06:51:19.993" v="38"/>
          <ac:graphicFrameMkLst>
            <pc:docMk/>
            <pc:sldMk cId="1889233146" sldId="268"/>
            <ac:graphicFrameMk id="52" creationId="{86DF4B1D-B63D-B065-8DB0-4528561C39E4}"/>
          </ac:graphicFrameMkLst>
        </pc:graphicFrameChg>
        <pc:graphicFrameChg chg="add">
          <ac:chgData name="Stan Pereira" userId="396ce2b3d5da47b8" providerId="Windows Live" clId="Web-{5D21BD8B-1965-4612-B0E5-AAB33FF530EC}" dt="2023-10-11T06:51:26.087" v="40"/>
          <ac:graphicFrameMkLst>
            <pc:docMk/>
            <pc:sldMk cId="1889233146" sldId="268"/>
            <ac:graphicFrameMk id="62" creationId="{A0BF7898-E905-44D1-AB98-EE6AD5B63452}"/>
          </ac:graphicFrameMkLst>
        </pc:graphicFrameChg>
      </pc:sldChg>
      <pc:sldChg chg="addSp delSp modSp mod modClrScheme delDesignElem chgLayout">
        <pc:chgData name="Stan Pereira" userId="396ce2b3d5da47b8" providerId="Windows Live" clId="Web-{5D21BD8B-1965-4612-B0E5-AAB33FF530EC}" dt="2023-10-11T06:55:45.844" v="53"/>
        <pc:sldMkLst>
          <pc:docMk/>
          <pc:sldMk cId="433406122" sldId="269"/>
        </pc:sldMkLst>
        <pc:spChg chg="mod ord">
          <ac:chgData name="Stan Pereira" userId="396ce2b3d5da47b8" providerId="Windows Live" clId="Web-{5D21BD8B-1965-4612-B0E5-AAB33FF530EC}" dt="2023-10-11T06:55:45.844" v="53"/>
          <ac:spMkLst>
            <pc:docMk/>
            <pc:sldMk cId="433406122" sldId="269"/>
            <ac:spMk id="2" creationId="{05AB8548-725D-6FF7-1D49-41C057C490C6}"/>
          </ac:spMkLst>
        </pc:spChg>
        <pc:spChg chg="mod ord">
          <ac:chgData name="Stan Pereira" userId="396ce2b3d5da47b8" providerId="Windows Live" clId="Web-{5D21BD8B-1965-4612-B0E5-AAB33FF530EC}" dt="2023-10-11T06:55:45.844" v="53"/>
          <ac:spMkLst>
            <pc:docMk/>
            <pc:sldMk cId="433406122" sldId="269"/>
            <ac:spMk id="3" creationId="{B96C8E00-607A-5C5A-7885-805DDA2AA0C1}"/>
          </ac:spMkLst>
        </pc:spChg>
        <pc:spChg chg="add del">
          <ac:chgData name="Stan Pereira" userId="396ce2b3d5da47b8" providerId="Windows Live" clId="Web-{5D21BD8B-1965-4612-B0E5-AAB33FF530EC}" dt="2023-10-11T06:53:25.747" v="46"/>
          <ac:spMkLst>
            <pc:docMk/>
            <pc:sldMk cId="433406122" sldId="269"/>
            <ac:spMk id="5" creationId="{100EDD19-6802-4EC3-95CE-CFFAB042CFD6}"/>
          </ac:spMkLst>
        </pc:spChg>
        <pc:spChg chg="add del">
          <ac:chgData name="Stan Pereira" userId="396ce2b3d5da47b8" providerId="Windows Live" clId="Web-{5D21BD8B-1965-4612-B0E5-AAB33FF530EC}" dt="2023-10-11T06:53:25.747" v="46"/>
          <ac:spMkLst>
            <pc:docMk/>
            <pc:sldMk cId="433406122" sldId="269"/>
            <ac:spMk id="6" creationId="{DB17E863-922E-4C26-BD64-E8FD41D28661}"/>
          </ac:spMkLst>
        </pc:spChg>
      </pc:sldChg>
      <pc:sldChg chg="addSp delSp modSp mod modClrScheme delDesignElem chgLayout">
        <pc:chgData name="Stan Pereira" userId="396ce2b3d5da47b8" providerId="Windows Live" clId="Web-{5D21BD8B-1965-4612-B0E5-AAB33FF530EC}" dt="2023-10-11T06:55:45.844" v="53"/>
        <pc:sldMkLst>
          <pc:docMk/>
          <pc:sldMk cId="2494756931" sldId="270"/>
        </pc:sldMkLst>
        <pc:spChg chg="mod">
          <ac:chgData name="Stan Pereira" userId="396ce2b3d5da47b8" providerId="Windows Live" clId="Web-{5D21BD8B-1965-4612-B0E5-AAB33FF530EC}" dt="2023-10-11T06:52:02.135" v="43"/>
          <ac:spMkLst>
            <pc:docMk/>
            <pc:sldMk cId="2494756931" sldId="270"/>
            <ac:spMk id="5" creationId="{C066ADF0-68EF-760C-E6D9-92CAD0F06A31}"/>
          </ac:spMkLst>
        </pc:spChg>
        <pc:spChg chg="add del">
          <ac:chgData name="Stan Pereira" userId="396ce2b3d5da47b8" providerId="Windows Live" clId="Web-{5D21BD8B-1965-4612-B0E5-AAB33FF530EC}" dt="2023-10-11T06:53:25.747" v="46"/>
          <ac:spMkLst>
            <pc:docMk/>
            <pc:sldMk cId="2494756931" sldId="270"/>
            <ac:spMk id="7" creationId="{9B6CD22E-2269-419F-9E81-016EA035D4C1}"/>
          </ac:spMkLst>
        </pc:spChg>
        <pc:spChg chg="add del">
          <ac:chgData name="Stan Pereira" userId="396ce2b3d5da47b8" providerId="Windows Live" clId="Web-{5D21BD8B-1965-4612-B0E5-AAB33FF530EC}" dt="2023-10-11T06:53:25.747" v="46"/>
          <ac:spMkLst>
            <pc:docMk/>
            <pc:sldMk cId="2494756931" sldId="270"/>
            <ac:spMk id="8" creationId="{AA607D34-E2A9-4595-9DB2-5472E077CA49}"/>
          </ac:spMkLst>
        </pc:spChg>
        <pc:spChg chg="add del">
          <ac:chgData name="Stan Pereira" userId="396ce2b3d5da47b8" providerId="Windows Live" clId="Web-{5D21BD8B-1965-4612-B0E5-AAB33FF530EC}" dt="2023-10-11T06:53:25.747" v="46"/>
          <ac:spMkLst>
            <pc:docMk/>
            <pc:sldMk cId="2494756931" sldId="270"/>
            <ac:spMk id="9" creationId="{63DAB858-5A0C-4AFF-AAC6-705EDF8DB733}"/>
          </ac:spMkLst>
        </pc:spChg>
        <pc:spChg chg="add del">
          <ac:chgData name="Stan Pereira" userId="396ce2b3d5da47b8" providerId="Windows Live" clId="Web-{5D21BD8B-1965-4612-B0E5-AAB33FF530EC}" dt="2023-10-11T06:53:25.747" v="46"/>
          <ac:spMkLst>
            <pc:docMk/>
            <pc:sldMk cId="2494756931" sldId="270"/>
            <ac:spMk id="16" creationId="{8FFD9892-EDE5-4886-A313-66099DA8C8F1}"/>
          </ac:spMkLst>
        </pc:spChg>
      </pc:sldChg>
      <pc:sldChg chg="addSp delSp modSp mod modClrScheme delDesignElem chgLayout">
        <pc:chgData name="Stan Pereira" userId="396ce2b3d5da47b8" providerId="Windows Live" clId="Web-{5D21BD8B-1965-4612-B0E5-AAB33FF530EC}" dt="2023-10-11T06:55:45.844" v="53"/>
        <pc:sldMkLst>
          <pc:docMk/>
          <pc:sldMk cId="473550126" sldId="271"/>
        </pc:sldMkLst>
        <pc:spChg chg="mod ord">
          <ac:chgData name="Stan Pereira" userId="396ce2b3d5da47b8" providerId="Windows Live" clId="Web-{5D21BD8B-1965-4612-B0E5-AAB33FF530EC}" dt="2023-10-11T06:55:45.844" v="53"/>
          <ac:spMkLst>
            <pc:docMk/>
            <pc:sldMk cId="473550126" sldId="271"/>
            <ac:spMk id="2" creationId="{05AB8548-725D-6FF7-1D49-41C057C490C6}"/>
          </ac:spMkLst>
        </pc:spChg>
        <pc:spChg chg="mod ord">
          <ac:chgData name="Stan Pereira" userId="396ce2b3d5da47b8" providerId="Windows Live" clId="Web-{5D21BD8B-1965-4612-B0E5-AAB33FF530EC}" dt="2023-10-11T06:55:45.844" v="53"/>
          <ac:spMkLst>
            <pc:docMk/>
            <pc:sldMk cId="473550126" sldId="271"/>
            <ac:spMk id="3" creationId="{B96C8E00-607A-5C5A-7885-805DDA2AA0C1}"/>
          </ac:spMkLst>
        </pc:spChg>
        <pc:spChg chg="add del">
          <ac:chgData name="Stan Pereira" userId="396ce2b3d5da47b8" providerId="Windows Live" clId="Web-{5D21BD8B-1965-4612-B0E5-AAB33FF530EC}" dt="2023-10-11T06:53:25.747" v="46"/>
          <ac:spMkLst>
            <pc:docMk/>
            <pc:sldMk cId="473550126" sldId="271"/>
            <ac:spMk id="8" creationId="{100EDD19-6802-4EC3-95CE-CFFAB042CFD6}"/>
          </ac:spMkLst>
        </pc:spChg>
        <pc:spChg chg="add del">
          <ac:chgData name="Stan Pereira" userId="396ce2b3d5da47b8" providerId="Windows Live" clId="Web-{5D21BD8B-1965-4612-B0E5-AAB33FF530EC}" dt="2023-10-11T06:53:25.747" v="46"/>
          <ac:spMkLst>
            <pc:docMk/>
            <pc:sldMk cId="473550126" sldId="271"/>
            <ac:spMk id="10" creationId="{DB17E863-922E-4C26-BD64-E8FD41D28661}"/>
          </ac:spMkLst>
        </pc:spChg>
      </pc:sldChg>
      <pc:sldChg chg="modSp mod modClrScheme chgLayout">
        <pc:chgData name="Stan Pereira" userId="396ce2b3d5da47b8" providerId="Windows Live" clId="Web-{5D21BD8B-1965-4612-B0E5-AAB33FF530EC}" dt="2023-10-11T06:55:45.844" v="53"/>
        <pc:sldMkLst>
          <pc:docMk/>
          <pc:sldMk cId="1434550993" sldId="273"/>
        </pc:sldMkLst>
        <pc:spChg chg="mod ord">
          <ac:chgData name="Stan Pereira" userId="396ce2b3d5da47b8" providerId="Windows Live" clId="Web-{5D21BD8B-1965-4612-B0E5-AAB33FF530EC}" dt="2023-10-11T06:55:45.844" v="53"/>
          <ac:spMkLst>
            <pc:docMk/>
            <pc:sldMk cId="1434550993" sldId="273"/>
            <ac:spMk id="2" creationId="{05AB8548-725D-6FF7-1D49-41C057C490C6}"/>
          </ac:spMkLst>
        </pc:spChg>
      </pc:sldChg>
      <pc:sldChg chg="modSp mod modClrScheme chgLayout">
        <pc:chgData name="Stan Pereira" userId="396ce2b3d5da47b8" providerId="Windows Live" clId="Web-{5D21BD8B-1965-4612-B0E5-AAB33FF530EC}" dt="2023-10-11T06:55:45.844" v="53"/>
        <pc:sldMkLst>
          <pc:docMk/>
          <pc:sldMk cId="793457038" sldId="274"/>
        </pc:sldMkLst>
        <pc:spChg chg="mod ord">
          <ac:chgData name="Stan Pereira" userId="396ce2b3d5da47b8" providerId="Windows Live" clId="Web-{5D21BD8B-1965-4612-B0E5-AAB33FF530EC}" dt="2023-10-11T06:55:45.844" v="53"/>
          <ac:spMkLst>
            <pc:docMk/>
            <pc:sldMk cId="793457038" sldId="274"/>
            <ac:spMk id="2" creationId="{05AB8548-725D-6FF7-1D49-41C057C490C6}"/>
          </ac:spMkLst>
        </pc:spChg>
      </pc:sldChg>
      <pc:sldMasterChg chg="del delSldLayout">
        <pc:chgData name="Stan Pereira" userId="396ce2b3d5da47b8" providerId="Windows Live" clId="Web-{5D21BD8B-1965-4612-B0E5-AAB33FF530EC}" dt="2023-10-11T06:53:25.747" v="46"/>
        <pc:sldMasterMkLst>
          <pc:docMk/>
          <pc:sldMasterMk cId="1689650762" sldId="2147483887"/>
        </pc:sldMasterMkLst>
        <pc:sldLayoutChg chg="del">
          <pc:chgData name="Stan Pereira" userId="396ce2b3d5da47b8" providerId="Windows Live" clId="Web-{5D21BD8B-1965-4612-B0E5-AAB33FF530EC}" dt="2023-10-11T06:53:25.747" v="46"/>
          <pc:sldLayoutMkLst>
            <pc:docMk/>
            <pc:sldMasterMk cId="1689650762" sldId="2147483887"/>
            <pc:sldLayoutMk cId="1597761552" sldId="2147483888"/>
          </pc:sldLayoutMkLst>
        </pc:sldLayoutChg>
        <pc:sldLayoutChg chg="del">
          <pc:chgData name="Stan Pereira" userId="396ce2b3d5da47b8" providerId="Windows Live" clId="Web-{5D21BD8B-1965-4612-B0E5-AAB33FF530EC}" dt="2023-10-11T06:53:25.747" v="46"/>
          <pc:sldLayoutMkLst>
            <pc:docMk/>
            <pc:sldMasterMk cId="1689650762" sldId="2147483887"/>
            <pc:sldLayoutMk cId="2066135813" sldId="2147483889"/>
          </pc:sldLayoutMkLst>
        </pc:sldLayoutChg>
        <pc:sldLayoutChg chg="del">
          <pc:chgData name="Stan Pereira" userId="396ce2b3d5da47b8" providerId="Windows Live" clId="Web-{5D21BD8B-1965-4612-B0E5-AAB33FF530EC}" dt="2023-10-11T06:53:25.747" v="46"/>
          <pc:sldLayoutMkLst>
            <pc:docMk/>
            <pc:sldMasterMk cId="1689650762" sldId="2147483887"/>
            <pc:sldLayoutMk cId="4047337087" sldId="2147483890"/>
          </pc:sldLayoutMkLst>
        </pc:sldLayoutChg>
        <pc:sldLayoutChg chg="del">
          <pc:chgData name="Stan Pereira" userId="396ce2b3d5da47b8" providerId="Windows Live" clId="Web-{5D21BD8B-1965-4612-B0E5-AAB33FF530EC}" dt="2023-10-11T06:53:25.747" v="46"/>
          <pc:sldLayoutMkLst>
            <pc:docMk/>
            <pc:sldMasterMk cId="1689650762" sldId="2147483887"/>
            <pc:sldLayoutMk cId="1502552104" sldId="2147483891"/>
          </pc:sldLayoutMkLst>
        </pc:sldLayoutChg>
        <pc:sldLayoutChg chg="del">
          <pc:chgData name="Stan Pereira" userId="396ce2b3d5da47b8" providerId="Windows Live" clId="Web-{5D21BD8B-1965-4612-B0E5-AAB33FF530EC}" dt="2023-10-11T06:53:25.747" v="46"/>
          <pc:sldLayoutMkLst>
            <pc:docMk/>
            <pc:sldMasterMk cId="1689650762" sldId="2147483887"/>
            <pc:sldLayoutMk cId="2865622833" sldId="2147483892"/>
          </pc:sldLayoutMkLst>
        </pc:sldLayoutChg>
        <pc:sldLayoutChg chg="del">
          <pc:chgData name="Stan Pereira" userId="396ce2b3d5da47b8" providerId="Windows Live" clId="Web-{5D21BD8B-1965-4612-B0E5-AAB33FF530EC}" dt="2023-10-11T06:53:25.747" v="46"/>
          <pc:sldLayoutMkLst>
            <pc:docMk/>
            <pc:sldMasterMk cId="1689650762" sldId="2147483887"/>
            <pc:sldLayoutMk cId="1657991179" sldId="2147483893"/>
          </pc:sldLayoutMkLst>
        </pc:sldLayoutChg>
        <pc:sldLayoutChg chg="del">
          <pc:chgData name="Stan Pereira" userId="396ce2b3d5da47b8" providerId="Windows Live" clId="Web-{5D21BD8B-1965-4612-B0E5-AAB33FF530EC}" dt="2023-10-11T06:53:25.747" v="46"/>
          <pc:sldLayoutMkLst>
            <pc:docMk/>
            <pc:sldMasterMk cId="1689650762" sldId="2147483887"/>
            <pc:sldLayoutMk cId="329511488" sldId="2147483894"/>
          </pc:sldLayoutMkLst>
        </pc:sldLayoutChg>
        <pc:sldLayoutChg chg="del">
          <pc:chgData name="Stan Pereira" userId="396ce2b3d5da47b8" providerId="Windows Live" clId="Web-{5D21BD8B-1965-4612-B0E5-AAB33FF530EC}" dt="2023-10-11T06:53:25.747" v="46"/>
          <pc:sldLayoutMkLst>
            <pc:docMk/>
            <pc:sldMasterMk cId="1689650762" sldId="2147483887"/>
            <pc:sldLayoutMk cId="2193759838" sldId="2147483895"/>
          </pc:sldLayoutMkLst>
        </pc:sldLayoutChg>
        <pc:sldLayoutChg chg="del">
          <pc:chgData name="Stan Pereira" userId="396ce2b3d5da47b8" providerId="Windows Live" clId="Web-{5D21BD8B-1965-4612-B0E5-AAB33FF530EC}" dt="2023-10-11T06:53:25.747" v="46"/>
          <pc:sldLayoutMkLst>
            <pc:docMk/>
            <pc:sldMasterMk cId="1689650762" sldId="2147483887"/>
            <pc:sldLayoutMk cId="299627038" sldId="2147483896"/>
          </pc:sldLayoutMkLst>
        </pc:sldLayoutChg>
        <pc:sldLayoutChg chg="del">
          <pc:chgData name="Stan Pereira" userId="396ce2b3d5da47b8" providerId="Windows Live" clId="Web-{5D21BD8B-1965-4612-B0E5-AAB33FF530EC}" dt="2023-10-11T06:53:25.747" v="46"/>
          <pc:sldLayoutMkLst>
            <pc:docMk/>
            <pc:sldMasterMk cId="1689650762" sldId="2147483887"/>
            <pc:sldLayoutMk cId="4065596382" sldId="2147483897"/>
          </pc:sldLayoutMkLst>
        </pc:sldLayoutChg>
        <pc:sldLayoutChg chg="del">
          <pc:chgData name="Stan Pereira" userId="396ce2b3d5da47b8" providerId="Windows Live" clId="Web-{5D21BD8B-1965-4612-B0E5-AAB33FF530EC}" dt="2023-10-11T06:53:25.747" v="46"/>
          <pc:sldLayoutMkLst>
            <pc:docMk/>
            <pc:sldMasterMk cId="1689650762" sldId="2147483887"/>
            <pc:sldLayoutMk cId="524638179" sldId="2147483898"/>
          </pc:sldLayoutMkLst>
        </pc:sldLayoutChg>
      </pc:sldMasterChg>
      <pc:sldMasterChg chg="add del addSldLayout delSldLayout modSldLayout">
        <pc:chgData name="Stan Pereira" userId="396ce2b3d5da47b8" providerId="Windows Live" clId="Web-{5D21BD8B-1965-4612-B0E5-AAB33FF530EC}" dt="2023-10-11T06:53:46.482" v="47"/>
        <pc:sldMasterMkLst>
          <pc:docMk/>
          <pc:sldMasterMk cId="3855108163" sldId="2147483899"/>
        </pc:sldMasterMkLst>
        <pc:sldLayoutChg chg="add del mod replId">
          <pc:chgData name="Stan Pereira" userId="396ce2b3d5da47b8" providerId="Windows Live" clId="Web-{5D21BD8B-1965-4612-B0E5-AAB33FF530EC}" dt="2023-10-11T06:53:46.482" v="47"/>
          <pc:sldLayoutMkLst>
            <pc:docMk/>
            <pc:sldMasterMk cId="3855108163" sldId="2147483899"/>
            <pc:sldLayoutMk cId="1256467692" sldId="2147483900"/>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314446831" sldId="2147483901"/>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946939803" sldId="2147483902"/>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1350105388" sldId="2147483903"/>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4017919881" sldId="2147483904"/>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3220627296" sldId="2147483905"/>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3200035994" sldId="2147483906"/>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4116798341" sldId="2147483907"/>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1720968955" sldId="2147483908"/>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1636761555" sldId="2147483909"/>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1793861498" sldId="2147483910"/>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1751115866" sldId="2147483911"/>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2377271536" sldId="2147483912"/>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1930550567" sldId="2147483913"/>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3658659961" sldId="2147483914"/>
          </pc:sldLayoutMkLst>
        </pc:sldLayoutChg>
        <pc:sldLayoutChg chg="add del mod replId">
          <pc:chgData name="Stan Pereira" userId="396ce2b3d5da47b8" providerId="Windows Live" clId="Web-{5D21BD8B-1965-4612-B0E5-AAB33FF530EC}" dt="2023-10-11T06:53:46.482" v="47"/>
          <pc:sldLayoutMkLst>
            <pc:docMk/>
            <pc:sldMasterMk cId="3855108163" sldId="2147483899"/>
            <pc:sldLayoutMk cId="3767188095" sldId="2147483915"/>
          </pc:sldLayoutMkLst>
        </pc:sldLayoutChg>
      </pc:sldMasterChg>
      <pc:sldMasterChg chg="add del addSldLayout delSldLayout modSldLayout">
        <pc:chgData name="Stan Pereira" userId="396ce2b3d5da47b8" providerId="Windows Live" clId="Web-{5D21BD8B-1965-4612-B0E5-AAB33FF530EC}" dt="2023-10-11T06:54:03.138" v="48"/>
        <pc:sldMasterMkLst>
          <pc:docMk/>
          <pc:sldMasterMk cId="2298688998" sldId="2147483916"/>
        </pc:sldMasterMkLst>
        <pc:sldLayoutChg chg="add del mod replId">
          <pc:chgData name="Stan Pereira" userId="396ce2b3d5da47b8" providerId="Windows Live" clId="Web-{5D21BD8B-1965-4612-B0E5-AAB33FF530EC}" dt="2023-10-11T06:54:03.138" v="48"/>
          <pc:sldLayoutMkLst>
            <pc:docMk/>
            <pc:sldMasterMk cId="2298688998" sldId="2147483916"/>
            <pc:sldLayoutMk cId="2220517639" sldId="2147483917"/>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2497612408" sldId="2147483918"/>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2933150933" sldId="2147483919"/>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2123781026" sldId="2147483920"/>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2758513084" sldId="2147483921"/>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3558627799" sldId="2147483922"/>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3117086566" sldId="2147483923"/>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14129025" sldId="2147483924"/>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4198638206" sldId="2147483925"/>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3075654425" sldId="2147483926"/>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1388111807" sldId="2147483927"/>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1331958006" sldId="2147483928"/>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574424436" sldId="2147483929"/>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2701708076" sldId="2147483930"/>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2070878045" sldId="2147483931"/>
          </pc:sldLayoutMkLst>
        </pc:sldLayoutChg>
        <pc:sldLayoutChg chg="add del mod replId">
          <pc:chgData name="Stan Pereira" userId="396ce2b3d5da47b8" providerId="Windows Live" clId="Web-{5D21BD8B-1965-4612-B0E5-AAB33FF530EC}" dt="2023-10-11T06:54:03.138" v="48"/>
          <pc:sldLayoutMkLst>
            <pc:docMk/>
            <pc:sldMasterMk cId="2298688998" sldId="2147483916"/>
            <pc:sldLayoutMk cId="1218668884" sldId="2147483932"/>
          </pc:sldLayoutMkLst>
        </pc:sldLayoutChg>
      </pc:sldMasterChg>
      <pc:sldMasterChg chg="add del addSldLayout delSldLayout modSldLayout">
        <pc:chgData name="Stan Pereira" userId="396ce2b3d5da47b8" providerId="Windows Live" clId="Web-{5D21BD8B-1965-4612-B0E5-AAB33FF530EC}" dt="2023-10-11T06:55:16.515" v="51"/>
        <pc:sldMasterMkLst>
          <pc:docMk/>
          <pc:sldMasterMk cId="573295765" sldId="2147483933"/>
        </pc:sldMasterMkLst>
        <pc:sldLayoutChg chg="add del mod replId">
          <pc:chgData name="Stan Pereira" userId="396ce2b3d5da47b8" providerId="Windows Live" clId="Web-{5D21BD8B-1965-4612-B0E5-AAB33FF530EC}" dt="2023-10-11T06:55:16.515" v="51"/>
          <pc:sldLayoutMkLst>
            <pc:docMk/>
            <pc:sldMasterMk cId="573295765" sldId="2147483933"/>
            <pc:sldLayoutMk cId="3503602422" sldId="2147483934"/>
          </pc:sldLayoutMkLst>
        </pc:sldLayoutChg>
        <pc:sldLayoutChg chg="add del mod replId">
          <pc:chgData name="Stan Pereira" userId="396ce2b3d5da47b8" providerId="Windows Live" clId="Web-{5D21BD8B-1965-4612-B0E5-AAB33FF530EC}" dt="2023-10-11T06:55:16.515" v="51"/>
          <pc:sldLayoutMkLst>
            <pc:docMk/>
            <pc:sldMasterMk cId="573295765" sldId="2147483933"/>
            <pc:sldLayoutMk cId="3924951440" sldId="2147483935"/>
          </pc:sldLayoutMkLst>
        </pc:sldLayoutChg>
        <pc:sldLayoutChg chg="add del mod replId">
          <pc:chgData name="Stan Pereira" userId="396ce2b3d5da47b8" providerId="Windows Live" clId="Web-{5D21BD8B-1965-4612-B0E5-AAB33FF530EC}" dt="2023-10-11T06:55:16.515" v="51"/>
          <pc:sldLayoutMkLst>
            <pc:docMk/>
            <pc:sldMasterMk cId="573295765" sldId="2147483933"/>
            <pc:sldLayoutMk cId="2709403272" sldId="2147483936"/>
          </pc:sldLayoutMkLst>
        </pc:sldLayoutChg>
        <pc:sldLayoutChg chg="add del mod replId">
          <pc:chgData name="Stan Pereira" userId="396ce2b3d5da47b8" providerId="Windows Live" clId="Web-{5D21BD8B-1965-4612-B0E5-AAB33FF530EC}" dt="2023-10-11T06:55:16.515" v="51"/>
          <pc:sldLayoutMkLst>
            <pc:docMk/>
            <pc:sldMasterMk cId="573295765" sldId="2147483933"/>
            <pc:sldLayoutMk cId="1630219326" sldId="2147483937"/>
          </pc:sldLayoutMkLst>
        </pc:sldLayoutChg>
        <pc:sldLayoutChg chg="add del mod replId">
          <pc:chgData name="Stan Pereira" userId="396ce2b3d5da47b8" providerId="Windows Live" clId="Web-{5D21BD8B-1965-4612-B0E5-AAB33FF530EC}" dt="2023-10-11T06:55:16.515" v="51"/>
          <pc:sldLayoutMkLst>
            <pc:docMk/>
            <pc:sldMasterMk cId="573295765" sldId="2147483933"/>
            <pc:sldLayoutMk cId="4272881343" sldId="2147483938"/>
          </pc:sldLayoutMkLst>
        </pc:sldLayoutChg>
        <pc:sldLayoutChg chg="add del mod replId">
          <pc:chgData name="Stan Pereira" userId="396ce2b3d5da47b8" providerId="Windows Live" clId="Web-{5D21BD8B-1965-4612-B0E5-AAB33FF530EC}" dt="2023-10-11T06:55:16.515" v="51"/>
          <pc:sldLayoutMkLst>
            <pc:docMk/>
            <pc:sldMasterMk cId="573295765" sldId="2147483933"/>
            <pc:sldLayoutMk cId="2472204923" sldId="2147483939"/>
          </pc:sldLayoutMkLst>
        </pc:sldLayoutChg>
        <pc:sldLayoutChg chg="add del mod replId">
          <pc:chgData name="Stan Pereira" userId="396ce2b3d5da47b8" providerId="Windows Live" clId="Web-{5D21BD8B-1965-4612-B0E5-AAB33FF530EC}" dt="2023-10-11T06:55:16.515" v="51"/>
          <pc:sldLayoutMkLst>
            <pc:docMk/>
            <pc:sldMasterMk cId="573295765" sldId="2147483933"/>
            <pc:sldLayoutMk cId="3031039205" sldId="2147483940"/>
          </pc:sldLayoutMkLst>
        </pc:sldLayoutChg>
        <pc:sldLayoutChg chg="add del mod replId">
          <pc:chgData name="Stan Pereira" userId="396ce2b3d5da47b8" providerId="Windows Live" clId="Web-{5D21BD8B-1965-4612-B0E5-AAB33FF530EC}" dt="2023-10-11T06:55:16.515" v="51"/>
          <pc:sldLayoutMkLst>
            <pc:docMk/>
            <pc:sldMasterMk cId="573295765" sldId="2147483933"/>
            <pc:sldLayoutMk cId="2040666411" sldId="2147483941"/>
          </pc:sldLayoutMkLst>
        </pc:sldLayoutChg>
        <pc:sldLayoutChg chg="add del mod replId">
          <pc:chgData name="Stan Pereira" userId="396ce2b3d5da47b8" providerId="Windows Live" clId="Web-{5D21BD8B-1965-4612-B0E5-AAB33FF530EC}" dt="2023-10-11T06:55:16.515" v="51"/>
          <pc:sldLayoutMkLst>
            <pc:docMk/>
            <pc:sldMasterMk cId="573295765" sldId="2147483933"/>
            <pc:sldLayoutMk cId="2042954995" sldId="2147483942"/>
          </pc:sldLayoutMkLst>
        </pc:sldLayoutChg>
        <pc:sldLayoutChg chg="add del mod replId">
          <pc:chgData name="Stan Pereira" userId="396ce2b3d5da47b8" providerId="Windows Live" clId="Web-{5D21BD8B-1965-4612-B0E5-AAB33FF530EC}" dt="2023-10-11T06:55:16.515" v="51"/>
          <pc:sldLayoutMkLst>
            <pc:docMk/>
            <pc:sldMasterMk cId="573295765" sldId="2147483933"/>
            <pc:sldLayoutMk cId="3427830484" sldId="2147483943"/>
          </pc:sldLayoutMkLst>
        </pc:sldLayoutChg>
        <pc:sldLayoutChg chg="add del mod replId">
          <pc:chgData name="Stan Pereira" userId="396ce2b3d5da47b8" providerId="Windows Live" clId="Web-{5D21BD8B-1965-4612-B0E5-AAB33FF530EC}" dt="2023-10-11T06:55:16.515" v="51"/>
          <pc:sldLayoutMkLst>
            <pc:docMk/>
            <pc:sldMasterMk cId="573295765" sldId="2147483933"/>
            <pc:sldLayoutMk cId="408782253" sldId="2147483944"/>
          </pc:sldLayoutMkLst>
        </pc:sldLayoutChg>
      </pc:sldMasterChg>
      <pc:sldMasterChg chg="add del addSldLayout delSldLayout modSldLayout">
        <pc:chgData name="Stan Pereira" userId="396ce2b3d5da47b8" providerId="Windows Live" clId="Web-{5D21BD8B-1965-4612-B0E5-AAB33FF530EC}" dt="2023-10-11T06:55:45.844" v="53"/>
        <pc:sldMasterMkLst>
          <pc:docMk/>
          <pc:sldMasterMk cId="2506169883" sldId="2147483945"/>
        </pc:sldMasterMkLst>
        <pc:sldLayoutChg chg="add del mod replId">
          <pc:chgData name="Stan Pereira" userId="396ce2b3d5da47b8" providerId="Windows Live" clId="Web-{5D21BD8B-1965-4612-B0E5-AAB33FF530EC}" dt="2023-10-11T06:55:45.844" v="53"/>
          <pc:sldLayoutMkLst>
            <pc:docMk/>
            <pc:sldMasterMk cId="2506169883" sldId="2147483945"/>
            <pc:sldLayoutMk cId="436418040" sldId="2147483946"/>
          </pc:sldLayoutMkLst>
        </pc:sldLayoutChg>
        <pc:sldLayoutChg chg="add del mod replId">
          <pc:chgData name="Stan Pereira" userId="396ce2b3d5da47b8" providerId="Windows Live" clId="Web-{5D21BD8B-1965-4612-B0E5-AAB33FF530EC}" dt="2023-10-11T06:55:45.844" v="53"/>
          <pc:sldLayoutMkLst>
            <pc:docMk/>
            <pc:sldMasterMk cId="2506169883" sldId="2147483945"/>
            <pc:sldLayoutMk cId="4239614722" sldId="2147483947"/>
          </pc:sldLayoutMkLst>
        </pc:sldLayoutChg>
        <pc:sldLayoutChg chg="add del mod replId">
          <pc:chgData name="Stan Pereira" userId="396ce2b3d5da47b8" providerId="Windows Live" clId="Web-{5D21BD8B-1965-4612-B0E5-AAB33FF530EC}" dt="2023-10-11T06:55:45.844" v="53"/>
          <pc:sldLayoutMkLst>
            <pc:docMk/>
            <pc:sldMasterMk cId="2506169883" sldId="2147483945"/>
            <pc:sldLayoutMk cId="711128135" sldId="2147483948"/>
          </pc:sldLayoutMkLst>
        </pc:sldLayoutChg>
        <pc:sldLayoutChg chg="add del mod replId">
          <pc:chgData name="Stan Pereira" userId="396ce2b3d5da47b8" providerId="Windows Live" clId="Web-{5D21BD8B-1965-4612-B0E5-AAB33FF530EC}" dt="2023-10-11T06:55:45.844" v="53"/>
          <pc:sldLayoutMkLst>
            <pc:docMk/>
            <pc:sldMasterMk cId="2506169883" sldId="2147483945"/>
            <pc:sldLayoutMk cId="3192899246" sldId="2147483949"/>
          </pc:sldLayoutMkLst>
        </pc:sldLayoutChg>
        <pc:sldLayoutChg chg="add del mod replId">
          <pc:chgData name="Stan Pereira" userId="396ce2b3d5da47b8" providerId="Windows Live" clId="Web-{5D21BD8B-1965-4612-B0E5-AAB33FF530EC}" dt="2023-10-11T06:55:45.844" v="53"/>
          <pc:sldLayoutMkLst>
            <pc:docMk/>
            <pc:sldMasterMk cId="2506169883" sldId="2147483945"/>
            <pc:sldLayoutMk cId="1180877314" sldId="2147483950"/>
          </pc:sldLayoutMkLst>
        </pc:sldLayoutChg>
        <pc:sldLayoutChg chg="add del mod replId">
          <pc:chgData name="Stan Pereira" userId="396ce2b3d5da47b8" providerId="Windows Live" clId="Web-{5D21BD8B-1965-4612-B0E5-AAB33FF530EC}" dt="2023-10-11T06:55:45.844" v="53"/>
          <pc:sldLayoutMkLst>
            <pc:docMk/>
            <pc:sldMasterMk cId="2506169883" sldId="2147483945"/>
            <pc:sldLayoutMk cId="23507991" sldId="2147483951"/>
          </pc:sldLayoutMkLst>
        </pc:sldLayoutChg>
        <pc:sldLayoutChg chg="add del mod replId">
          <pc:chgData name="Stan Pereira" userId="396ce2b3d5da47b8" providerId="Windows Live" clId="Web-{5D21BD8B-1965-4612-B0E5-AAB33FF530EC}" dt="2023-10-11T06:55:45.844" v="53"/>
          <pc:sldLayoutMkLst>
            <pc:docMk/>
            <pc:sldMasterMk cId="2506169883" sldId="2147483945"/>
            <pc:sldLayoutMk cId="2324687323" sldId="2147483952"/>
          </pc:sldLayoutMkLst>
        </pc:sldLayoutChg>
        <pc:sldLayoutChg chg="add del mod replId">
          <pc:chgData name="Stan Pereira" userId="396ce2b3d5da47b8" providerId="Windows Live" clId="Web-{5D21BD8B-1965-4612-B0E5-AAB33FF530EC}" dt="2023-10-11T06:55:45.844" v="53"/>
          <pc:sldLayoutMkLst>
            <pc:docMk/>
            <pc:sldMasterMk cId="2506169883" sldId="2147483945"/>
            <pc:sldLayoutMk cId="2583714266" sldId="2147483953"/>
          </pc:sldLayoutMkLst>
        </pc:sldLayoutChg>
        <pc:sldLayoutChg chg="add del mod replId">
          <pc:chgData name="Stan Pereira" userId="396ce2b3d5da47b8" providerId="Windows Live" clId="Web-{5D21BD8B-1965-4612-B0E5-AAB33FF530EC}" dt="2023-10-11T06:55:45.844" v="53"/>
          <pc:sldLayoutMkLst>
            <pc:docMk/>
            <pc:sldMasterMk cId="2506169883" sldId="2147483945"/>
            <pc:sldLayoutMk cId="4186265949" sldId="2147483954"/>
          </pc:sldLayoutMkLst>
        </pc:sldLayoutChg>
        <pc:sldLayoutChg chg="add del mod replId">
          <pc:chgData name="Stan Pereira" userId="396ce2b3d5da47b8" providerId="Windows Live" clId="Web-{5D21BD8B-1965-4612-B0E5-AAB33FF530EC}" dt="2023-10-11T06:55:45.844" v="53"/>
          <pc:sldLayoutMkLst>
            <pc:docMk/>
            <pc:sldMasterMk cId="2506169883" sldId="2147483945"/>
            <pc:sldLayoutMk cId="3743705839" sldId="2147483955"/>
          </pc:sldLayoutMkLst>
        </pc:sldLayoutChg>
        <pc:sldLayoutChg chg="add del mod replId">
          <pc:chgData name="Stan Pereira" userId="396ce2b3d5da47b8" providerId="Windows Live" clId="Web-{5D21BD8B-1965-4612-B0E5-AAB33FF530EC}" dt="2023-10-11T06:55:45.844" v="53"/>
          <pc:sldLayoutMkLst>
            <pc:docMk/>
            <pc:sldMasterMk cId="2506169883" sldId="2147483945"/>
            <pc:sldLayoutMk cId="1719945898" sldId="2147483956"/>
          </pc:sldLayoutMkLst>
        </pc:sldLayoutChg>
      </pc:sldMasterChg>
      <pc:sldMasterChg chg="add addSldLayout modSldLayout">
        <pc:chgData name="Stan Pereira" userId="396ce2b3d5da47b8" providerId="Windows Live" clId="Web-{5D21BD8B-1965-4612-B0E5-AAB33FF530EC}" dt="2023-10-11T06:55:45.844" v="53"/>
        <pc:sldMasterMkLst>
          <pc:docMk/>
          <pc:sldMasterMk cId="2119317385" sldId="2147483957"/>
        </pc:sldMasterMkLst>
        <pc:sldLayoutChg chg="add mod replId">
          <pc:chgData name="Stan Pereira" userId="396ce2b3d5da47b8" providerId="Windows Live" clId="Web-{5D21BD8B-1965-4612-B0E5-AAB33FF530EC}" dt="2023-10-11T06:55:45.844" v="53"/>
          <pc:sldLayoutMkLst>
            <pc:docMk/>
            <pc:sldMasterMk cId="2119317385" sldId="2147483957"/>
            <pc:sldLayoutMk cId="4256585225" sldId="2147483958"/>
          </pc:sldLayoutMkLst>
        </pc:sldLayoutChg>
        <pc:sldLayoutChg chg="add mod replId">
          <pc:chgData name="Stan Pereira" userId="396ce2b3d5da47b8" providerId="Windows Live" clId="Web-{5D21BD8B-1965-4612-B0E5-AAB33FF530EC}" dt="2023-10-11T06:55:45.844" v="53"/>
          <pc:sldLayoutMkLst>
            <pc:docMk/>
            <pc:sldMasterMk cId="2119317385" sldId="2147483957"/>
            <pc:sldLayoutMk cId="4242552435" sldId="2147483959"/>
          </pc:sldLayoutMkLst>
        </pc:sldLayoutChg>
        <pc:sldLayoutChg chg="add mod replId">
          <pc:chgData name="Stan Pereira" userId="396ce2b3d5da47b8" providerId="Windows Live" clId="Web-{5D21BD8B-1965-4612-B0E5-AAB33FF530EC}" dt="2023-10-11T06:55:45.844" v="53"/>
          <pc:sldLayoutMkLst>
            <pc:docMk/>
            <pc:sldMasterMk cId="2119317385" sldId="2147483957"/>
            <pc:sldLayoutMk cId="3672992794" sldId="2147483960"/>
          </pc:sldLayoutMkLst>
        </pc:sldLayoutChg>
        <pc:sldLayoutChg chg="add mod replId">
          <pc:chgData name="Stan Pereira" userId="396ce2b3d5da47b8" providerId="Windows Live" clId="Web-{5D21BD8B-1965-4612-B0E5-AAB33FF530EC}" dt="2023-10-11T06:55:45.844" v="53"/>
          <pc:sldLayoutMkLst>
            <pc:docMk/>
            <pc:sldMasterMk cId="2119317385" sldId="2147483957"/>
            <pc:sldLayoutMk cId="39434328" sldId="2147483961"/>
          </pc:sldLayoutMkLst>
        </pc:sldLayoutChg>
        <pc:sldLayoutChg chg="add mod replId">
          <pc:chgData name="Stan Pereira" userId="396ce2b3d5da47b8" providerId="Windows Live" clId="Web-{5D21BD8B-1965-4612-B0E5-AAB33FF530EC}" dt="2023-10-11T06:55:45.844" v="53"/>
          <pc:sldLayoutMkLst>
            <pc:docMk/>
            <pc:sldMasterMk cId="2119317385" sldId="2147483957"/>
            <pc:sldLayoutMk cId="3470242498" sldId="2147483962"/>
          </pc:sldLayoutMkLst>
        </pc:sldLayoutChg>
        <pc:sldLayoutChg chg="add mod replId">
          <pc:chgData name="Stan Pereira" userId="396ce2b3d5da47b8" providerId="Windows Live" clId="Web-{5D21BD8B-1965-4612-B0E5-AAB33FF530EC}" dt="2023-10-11T06:55:45.844" v="53"/>
          <pc:sldLayoutMkLst>
            <pc:docMk/>
            <pc:sldMasterMk cId="2119317385" sldId="2147483957"/>
            <pc:sldLayoutMk cId="3883269334" sldId="2147483963"/>
          </pc:sldLayoutMkLst>
        </pc:sldLayoutChg>
        <pc:sldLayoutChg chg="add mod replId">
          <pc:chgData name="Stan Pereira" userId="396ce2b3d5da47b8" providerId="Windows Live" clId="Web-{5D21BD8B-1965-4612-B0E5-AAB33FF530EC}" dt="2023-10-11T06:55:45.844" v="53"/>
          <pc:sldLayoutMkLst>
            <pc:docMk/>
            <pc:sldMasterMk cId="2119317385" sldId="2147483957"/>
            <pc:sldLayoutMk cId="730213507" sldId="2147483964"/>
          </pc:sldLayoutMkLst>
        </pc:sldLayoutChg>
        <pc:sldLayoutChg chg="add mod replId">
          <pc:chgData name="Stan Pereira" userId="396ce2b3d5da47b8" providerId="Windows Live" clId="Web-{5D21BD8B-1965-4612-B0E5-AAB33FF530EC}" dt="2023-10-11T06:55:45.844" v="53"/>
          <pc:sldLayoutMkLst>
            <pc:docMk/>
            <pc:sldMasterMk cId="2119317385" sldId="2147483957"/>
            <pc:sldLayoutMk cId="1054708275" sldId="2147483965"/>
          </pc:sldLayoutMkLst>
        </pc:sldLayoutChg>
        <pc:sldLayoutChg chg="add mod replId">
          <pc:chgData name="Stan Pereira" userId="396ce2b3d5da47b8" providerId="Windows Live" clId="Web-{5D21BD8B-1965-4612-B0E5-AAB33FF530EC}" dt="2023-10-11T06:55:45.844" v="53"/>
          <pc:sldLayoutMkLst>
            <pc:docMk/>
            <pc:sldMasterMk cId="2119317385" sldId="2147483957"/>
            <pc:sldLayoutMk cId="1912920917" sldId="2147483966"/>
          </pc:sldLayoutMkLst>
        </pc:sldLayoutChg>
        <pc:sldLayoutChg chg="add mod replId">
          <pc:chgData name="Stan Pereira" userId="396ce2b3d5da47b8" providerId="Windows Live" clId="Web-{5D21BD8B-1965-4612-B0E5-AAB33FF530EC}" dt="2023-10-11T06:55:45.844" v="53"/>
          <pc:sldLayoutMkLst>
            <pc:docMk/>
            <pc:sldMasterMk cId="2119317385" sldId="2147483957"/>
            <pc:sldLayoutMk cId="3959085722" sldId="2147483967"/>
          </pc:sldLayoutMkLst>
        </pc:sldLayoutChg>
        <pc:sldLayoutChg chg="add mod replId">
          <pc:chgData name="Stan Pereira" userId="396ce2b3d5da47b8" providerId="Windows Live" clId="Web-{5D21BD8B-1965-4612-B0E5-AAB33FF530EC}" dt="2023-10-11T06:55:45.844" v="53"/>
          <pc:sldLayoutMkLst>
            <pc:docMk/>
            <pc:sldMasterMk cId="2119317385" sldId="2147483957"/>
            <pc:sldLayoutMk cId="3699031450" sldId="2147483968"/>
          </pc:sldLayoutMkLst>
        </pc:sldLayoutChg>
      </pc:sldMasterChg>
    </pc:docChg>
  </pc:docChgLst>
  <pc:docChgLst>
    <pc:chgData name="Stan Pereira" userId="396ce2b3d5da47b8" providerId="Windows Live" clId="Web-{66C0E313-D6E6-4E5A-9A5C-3CC2C11326AF}"/>
    <pc:docChg chg="addSld delSld modSld">
      <pc:chgData name="Stan Pereira" userId="396ce2b3d5da47b8" providerId="Windows Live" clId="Web-{66C0E313-D6E6-4E5A-9A5C-3CC2C11326AF}" dt="2023-10-12T06:20:47.063" v="1682"/>
      <pc:docMkLst>
        <pc:docMk/>
      </pc:docMkLst>
      <pc:sldChg chg="modSp mod setBg">
        <pc:chgData name="Stan Pereira" userId="396ce2b3d5da47b8" providerId="Windows Live" clId="Web-{66C0E313-D6E6-4E5A-9A5C-3CC2C11326AF}" dt="2023-10-12T05:16:37.953" v="1144"/>
        <pc:sldMkLst>
          <pc:docMk/>
          <pc:sldMk cId="868590522" sldId="258"/>
        </pc:sldMkLst>
        <pc:spChg chg="mod">
          <ac:chgData name="Stan Pereira" userId="396ce2b3d5da47b8" providerId="Windows Live" clId="Web-{66C0E313-D6E6-4E5A-9A5C-3CC2C11326AF}" dt="2023-10-12T05:16:37.953" v="1144"/>
          <ac:spMkLst>
            <pc:docMk/>
            <pc:sldMk cId="868590522" sldId="258"/>
            <ac:spMk id="76" creationId="{CD22DDE7-A01F-108C-AC0E-18635858FDE1}"/>
          </ac:spMkLst>
        </pc:spChg>
        <pc:graphicFrameChg chg="mod modGraphic">
          <ac:chgData name="Stan Pereira" userId="396ce2b3d5da47b8" providerId="Windows Live" clId="Web-{66C0E313-D6E6-4E5A-9A5C-3CC2C11326AF}" dt="2023-10-12T05:16:20.984" v="1143" actId="14100"/>
          <ac:graphicFrameMkLst>
            <pc:docMk/>
            <pc:sldMk cId="868590522" sldId="258"/>
            <ac:graphicFrameMk id="40" creationId="{63D3B8BD-33BC-99F0-190E-5012D118694A}"/>
          </ac:graphicFrameMkLst>
        </pc:graphicFrameChg>
      </pc:sldChg>
      <pc:sldChg chg="addSp delSp modSp mod setBg">
        <pc:chgData name="Stan Pereira" userId="396ce2b3d5da47b8" providerId="Windows Live" clId="Web-{66C0E313-D6E6-4E5A-9A5C-3CC2C11326AF}" dt="2023-10-12T06:20:47.063" v="1682"/>
        <pc:sldMkLst>
          <pc:docMk/>
          <pc:sldMk cId="506213289" sldId="266"/>
        </pc:sldMkLst>
        <pc:spChg chg="del">
          <ac:chgData name="Stan Pereira" userId="396ce2b3d5da47b8" providerId="Windows Live" clId="Web-{66C0E313-D6E6-4E5A-9A5C-3CC2C11326AF}" dt="2023-10-12T06:20:12.046" v="1680"/>
          <ac:spMkLst>
            <pc:docMk/>
            <pc:sldMk cId="506213289" sldId="266"/>
            <ac:spMk id="2" creationId="{4577EC1F-7312-2A69-571D-4458B55FD25F}"/>
          </ac:spMkLst>
        </pc:spChg>
        <pc:spChg chg="mod">
          <ac:chgData name="Stan Pereira" userId="396ce2b3d5da47b8" providerId="Windows Live" clId="Web-{66C0E313-D6E6-4E5A-9A5C-3CC2C11326AF}" dt="2023-10-12T06:20:42.141" v="1681"/>
          <ac:spMkLst>
            <pc:docMk/>
            <pc:sldMk cId="506213289" sldId="266"/>
            <ac:spMk id="3" creationId="{00000000-0000-0000-0000-000000000000}"/>
          </ac:spMkLst>
        </pc:spChg>
        <pc:spChg chg="add">
          <ac:chgData name="Stan Pereira" userId="396ce2b3d5da47b8" providerId="Windows Live" clId="Web-{66C0E313-D6E6-4E5A-9A5C-3CC2C11326AF}" dt="2023-10-12T06:20:42.141" v="1681"/>
          <ac:spMkLst>
            <pc:docMk/>
            <pc:sldMk cId="506213289" sldId="266"/>
            <ac:spMk id="9" creationId="{D4771268-CB57-404A-9271-370EB28F6090}"/>
          </ac:spMkLst>
        </pc:spChg>
        <pc:picChg chg="mod ord">
          <ac:chgData name="Stan Pereira" userId="396ce2b3d5da47b8" providerId="Windows Live" clId="Web-{66C0E313-D6E6-4E5A-9A5C-3CC2C11326AF}" dt="2023-10-12T06:20:42.141" v="1681"/>
          <ac:picMkLst>
            <pc:docMk/>
            <pc:sldMk cId="506213289" sldId="266"/>
            <ac:picMk id="6" creationId="{0BDA3099-C484-FEEC-5713-D9460E225AE2}"/>
          </ac:picMkLst>
        </pc:picChg>
      </pc:sldChg>
      <pc:sldChg chg="mod setBg">
        <pc:chgData name="Stan Pereira" userId="396ce2b3d5da47b8" providerId="Windows Live" clId="Web-{66C0E313-D6E6-4E5A-9A5C-3CC2C11326AF}" dt="2023-10-12T05:14:44.449" v="1135"/>
        <pc:sldMkLst>
          <pc:docMk/>
          <pc:sldMk cId="1256169863" sldId="267"/>
        </pc:sldMkLst>
      </pc:sldChg>
      <pc:sldChg chg="modSp mod setBg">
        <pc:chgData name="Stan Pereira" userId="396ce2b3d5da47b8" providerId="Windows Live" clId="Web-{66C0E313-D6E6-4E5A-9A5C-3CC2C11326AF}" dt="2023-10-12T05:18:53.176" v="1154"/>
        <pc:sldMkLst>
          <pc:docMk/>
          <pc:sldMk cId="1889233146" sldId="268"/>
        </pc:sldMkLst>
        <pc:spChg chg="mod">
          <ac:chgData name="Stan Pereira" userId="396ce2b3d5da47b8" providerId="Windows Live" clId="Web-{66C0E313-D6E6-4E5A-9A5C-3CC2C11326AF}" dt="2023-10-12T05:17:44.174" v="1148" actId="14100"/>
          <ac:spMkLst>
            <pc:docMk/>
            <pc:sldMk cId="1889233146" sldId="268"/>
            <ac:spMk id="2" creationId="{05AB8548-725D-6FF7-1D49-41C057C490C6}"/>
          </ac:spMkLst>
        </pc:spChg>
        <pc:graphicFrameChg chg="modGraphic">
          <ac:chgData name="Stan Pereira" userId="396ce2b3d5da47b8" providerId="Windows Live" clId="Web-{66C0E313-D6E6-4E5A-9A5C-3CC2C11326AF}" dt="2023-10-12T05:18:53.176" v="1154"/>
          <ac:graphicFrameMkLst>
            <pc:docMk/>
            <pc:sldMk cId="1889233146" sldId="268"/>
            <ac:graphicFrameMk id="62" creationId="{A0BF7898-E905-44D1-AB98-EE6AD5B63452}"/>
          </ac:graphicFrameMkLst>
        </pc:graphicFrameChg>
      </pc:sldChg>
      <pc:sldChg chg="modSp mod setBg">
        <pc:chgData name="Stan Pereira" userId="396ce2b3d5da47b8" providerId="Windows Live" clId="Web-{66C0E313-D6E6-4E5A-9A5C-3CC2C11326AF}" dt="2023-10-12T05:22:10.745" v="1166"/>
        <pc:sldMkLst>
          <pc:docMk/>
          <pc:sldMk cId="433406122" sldId="269"/>
        </pc:sldMkLst>
        <pc:spChg chg="mod">
          <ac:chgData name="Stan Pereira" userId="396ce2b3d5da47b8" providerId="Windows Live" clId="Web-{66C0E313-D6E6-4E5A-9A5C-3CC2C11326AF}" dt="2023-10-12T05:20:10.710" v="1158" actId="14100"/>
          <ac:spMkLst>
            <pc:docMk/>
            <pc:sldMk cId="433406122" sldId="269"/>
            <ac:spMk id="2" creationId="{05AB8548-725D-6FF7-1D49-41C057C490C6}"/>
          </ac:spMkLst>
        </pc:spChg>
        <pc:graphicFrameChg chg="mod">
          <ac:chgData name="Stan Pereira" userId="396ce2b3d5da47b8" providerId="Windows Live" clId="Web-{66C0E313-D6E6-4E5A-9A5C-3CC2C11326AF}" dt="2023-10-12T05:20:20.132" v="1159" actId="1076"/>
          <ac:graphicFrameMkLst>
            <pc:docMk/>
            <pc:sldMk cId="433406122" sldId="269"/>
            <ac:graphicFrameMk id="5" creationId="{00000000-0000-0000-0000-000000000000}"/>
          </ac:graphicFrameMkLst>
        </pc:graphicFrameChg>
        <pc:graphicFrameChg chg="mod modGraphic">
          <ac:chgData name="Stan Pereira" userId="396ce2b3d5da47b8" providerId="Windows Live" clId="Web-{66C0E313-D6E6-4E5A-9A5C-3CC2C11326AF}" dt="2023-10-12T05:21:24.572" v="1165"/>
          <ac:graphicFrameMkLst>
            <pc:docMk/>
            <pc:sldMk cId="433406122" sldId="269"/>
            <ac:graphicFrameMk id="6" creationId="{00000000-0000-0000-0000-000000000000}"/>
          </ac:graphicFrameMkLst>
        </pc:graphicFrameChg>
      </pc:sldChg>
      <pc:sldChg chg="modSp mod setBg">
        <pc:chgData name="Stan Pereira" userId="396ce2b3d5da47b8" providerId="Windows Live" clId="Web-{66C0E313-D6E6-4E5A-9A5C-3CC2C11326AF}" dt="2023-10-12T05:24:06.717" v="1176"/>
        <pc:sldMkLst>
          <pc:docMk/>
          <pc:sldMk cId="473550126" sldId="271"/>
        </pc:sldMkLst>
        <pc:spChg chg="mod">
          <ac:chgData name="Stan Pereira" userId="396ce2b3d5da47b8" providerId="Windows Live" clId="Web-{66C0E313-D6E6-4E5A-9A5C-3CC2C11326AF}" dt="2023-10-12T05:23:09.778" v="1170" actId="14100"/>
          <ac:spMkLst>
            <pc:docMk/>
            <pc:sldMk cId="473550126" sldId="271"/>
            <ac:spMk id="2" creationId="{05AB8548-725D-6FF7-1D49-41C057C490C6}"/>
          </ac:spMkLst>
        </pc:spChg>
        <pc:graphicFrameChg chg="mod modGraphic">
          <ac:chgData name="Stan Pereira" userId="396ce2b3d5da47b8" providerId="Windows Live" clId="Web-{66C0E313-D6E6-4E5A-9A5C-3CC2C11326AF}" dt="2023-10-12T05:24:06.717" v="1176"/>
          <ac:graphicFrameMkLst>
            <pc:docMk/>
            <pc:sldMk cId="473550126" sldId="271"/>
            <ac:graphicFrameMk id="4" creationId="{00000000-0000-0000-0000-000000000000}"/>
          </ac:graphicFrameMkLst>
        </pc:graphicFrameChg>
      </pc:sldChg>
      <pc:sldChg chg="addSp delSp modSp mod setBg">
        <pc:chgData name="Stan Pereira" userId="396ce2b3d5da47b8" providerId="Windows Live" clId="Web-{66C0E313-D6E6-4E5A-9A5C-3CC2C11326AF}" dt="2023-10-12T05:33:27.626" v="1242"/>
        <pc:sldMkLst>
          <pc:docMk/>
          <pc:sldMk cId="1434550993" sldId="273"/>
        </pc:sldMkLst>
        <pc:spChg chg="mod">
          <ac:chgData name="Stan Pereira" userId="396ce2b3d5da47b8" providerId="Windows Live" clId="Web-{66C0E313-D6E6-4E5A-9A5C-3CC2C11326AF}" dt="2023-10-12T05:25:03.485" v="1179" actId="14100"/>
          <ac:spMkLst>
            <pc:docMk/>
            <pc:sldMk cId="1434550993" sldId="273"/>
            <ac:spMk id="2" creationId="{05AB8548-725D-6FF7-1D49-41C057C490C6}"/>
          </ac:spMkLst>
        </pc:spChg>
        <pc:spChg chg="del mod">
          <ac:chgData name="Stan Pereira" userId="396ce2b3d5da47b8" providerId="Windows Live" clId="Web-{66C0E313-D6E6-4E5A-9A5C-3CC2C11326AF}" dt="2023-10-12T05:29:30.947" v="1215"/>
          <ac:spMkLst>
            <pc:docMk/>
            <pc:sldMk cId="1434550993" sldId="273"/>
            <ac:spMk id="9" creationId="{FE2560CF-A971-5C67-5B94-292DAC23C377}"/>
          </ac:spMkLst>
        </pc:spChg>
        <pc:spChg chg="del mod topLvl">
          <ac:chgData name="Stan Pereira" userId="396ce2b3d5da47b8" providerId="Windows Live" clId="Web-{66C0E313-D6E6-4E5A-9A5C-3CC2C11326AF}" dt="2023-10-12T05:31:02.418" v="1223"/>
          <ac:spMkLst>
            <pc:docMk/>
            <pc:sldMk cId="1434550993" sldId="273"/>
            <ac:spMk id="11" creationId="{DCC80B5A-6921-7497-32ED-3C12F138781D}"/>
          </ac:spMkLst>
        </pc:spChg>
        <pc:spChg chg="add del">
          <ac:chgData name="Stan Pereira" userId="396ce2b3d5da47b8" providerId="Windows Live" clId="Web-{66C0E313-D6E6-4E5A-9A5C-3CC2C11326AF}" dt="2023-10-12T05:28:55.836" v="1209"/>
          <ac:spMkLst>
            <pc:docMk/>
            <pc:sldMk cId="1434550993" sldId="273"/>
            <ac:spMk id="33" creationId="{D9058C82-FECC-DB55-76F4-FE7CCC656746}"/>
          </ac:spMkLst>
        </pc:spChg>
        <pc:spChg chg="add mod">
          <ac:chgData name="Stan Pereira" userId="396ce2b3d5da47b8" providerId="Windows Live" clId="Web-{66C0E313-D6E6-4E5A-9A5C-3CC2C11326AF}" dt="2023-10-12T05:33:27.626" v="1242"/>
          <ac:spMkLst>
            <pc:docMk/>
            <pc:sldMk cId="1434550993" sldId="273"/>
            <ac:spMk id="34" creationId="{00EBFA5D-7A85-8F9C-E3FC-25844DAE5387}"/>
          </ac:spMkLst>
        </pc:spChg>
        <pc:grpChg chg="add del">
          <ac:chgData name="Stan Pereira" userId="396ce2b3d5da47b8" providerId="Windows Live" clId="Web-{66C0E313-D6E6-4E5A-9A5C-3CC2C11326AF}" dt="2023-10-12T04:25:26.228" v="3"/>
          <ac:grpSpMkLst>
            <pc:docMk/>
            <pc:sldMk cId="1434550993" sldId="273"/>
            <ac:grpSpMk id="6" creationId="{00000000-0000-0000-0000-000000000000}"/>
          </ac:grpSpMkLst>
        </pc:grpChg>
        <pc:graphicFrameChg chg="mod">
          <ac:chgData name="Stan Pereira" userId="396ce2b3d5da47b8" providerId="Windows Live" clId="Web-{66C0E313-D6E6-4E5A-9A5C-3CC2C11326AF}" dt="2023-10-12T05:25:11.891" v="1180" actId="1076"/>
          <ac:graphicFrameMkLst>
            <pc:docMk/>
            <pc:sldMk cId="1434550993" sldId="273"/>
            <ac:graphicFrameMk id="3" creationId="{00000000-0000-0000-0000-000000000000}"/>
          </ac:graphicFrameMkLst>
        </pc:graphicFrameChg>
        <pc:graphicFrameChg chg="add del mod modGraphic">
          <ac:chgData name="Stan Pereira" userId="396ce2b3d5da47b8" providerId="Windows Live" clId="Web-{66C0E313-D6E6-4E5A-9A5C-3CC2C11326AF}" dt="2023-10-12T04:26:17.089" v="7"/>
          <ac:graphicFrameMkLst>
            <pc:docMk/>
            <pc:sldMk cId="1434550993" sldId="273"/>
            <ac:graphicFrameMk id="21" creationId="{0EF49926-B829-3B76-6394-77FA8C1026F2}"/>
          </ac:graphicFrameMkLst>
        </pc:graphicFrameChg>
        <pc:picChg chg="mod topLvl">
          <ac:chgData name="Stan Pereira" userId="396ce2b3d5da47b8" providerId="Windows Live" clId="Web-{66C0E313-D6E6-4E5A-9A5C-3CC2C11326AF}" dt="2023-10-12T05:31:25.450" v="1226" actId="1076"/>
          <ac:picMkLst>
            <pc:docMk/>
            <pc:sldMk cId="1434550993" sldId="273"/>
            <ac:picMk id="13" creationId="{628A075B-6B92-AF25-CEB2-617F10131398}"/>
          </ac:picMkLst>
        </pc:picChg>
      </pc:sldChg>
      <pc:sldChg chg="del">
        <pc:chgData name="Stan Pereira" userId="396ce2b3d5da47b8" providerId="Windows Live" clId="Web-{66C0E313-D6E6-4E5A-9A5C-3CC2C11326AF}" dt="2023-10-12T04:27:33.779" v="13"/>
        <pc:sldMkLst>
          <pc:docMk/>
          <pc:sldMk cId="793457038" sldId="274"/>
        </pc:sldMkLst>
      </pc:sldChg>
      <pc:sldChg chg="addSp delSp modSp add mod replId setBg">
        <pc:chgData name="Stan Pereira" userId="396ce2b3d5da47b8" providerId="Windows Live" clId="Web-{66C0E313-D6E6-4E5A-9A5C-3CC2C11326AF}" dt="2023-10-12T05:37:38.213" v="1303" actId="20577"/>
        <pc:sldMkLst>
          <pc:docMk/>
          <pc:sldMk cId="2985922171" sldId="274"/>
        </pc:sldMkLst>
        <pc:spChg chg="mod">
          <ac:chgData name="Stan Pereira" userId="396ce2b3d5da47b8" providerId="Windows Live" clId="Web-{66C0E313-D6E6-4E5A-9A5C-3CC2C11326AF}" dt="2023-10-12T05:32:01.452" v="1230" actId="14100"/>
          <ac:spMkLst>
            <pc:docMk/>
            <pc:sldMk cId="2985922171" sldId="274"/>
            <ac:spMk id="2" creationId="{05AB8548-725D-6FF7-1D49-41C057C490C6}"/>
          </ac:spMkLst>
        </pc:spChg>
        <pc:spChg chg="del mod">
          <ac:chgData name="Stan Pereira" userId="396ce2b3d5da47b8" providerId="Windows Live" clId="Web-{66C0E313-D6E6-4E5A-9A5C-3CC2C11326AF}" dt="2023-10-12T05:32:54.078" v="1237"/>
          <ac:spMkLst>
            <pc:docMk/>
            <pc:sldMk cId="2985922171" sldId="274"/>
            <ac:spMk id="9" creationId="{FE2560CF-A971-5C67-5B94-292DAC23C377}"/>
          </ac:spMkLst>
        </pc:spChg>
        <pc:spChg chg="del mod">
          <ac:chgData name="Stan Pereira" userId="396ce2b3d5da47b8" providerId="Windows Live" clId="Web-{66C0E313-D6E6-4E5A-9A5C-3CC2C11326AF}" dt="2023-10-12T05:34:07.065" v="1246"/>
          <ac:spMkLst>
            <pc:docMk/>
            <pc:sldMk cId="2985922171" sldId="274"/>
            <ac:spMk id="11" creationId="{DCC80B5A-6921-7497-32ED-3C12F138781D}"/>
          </ac:spMkLst>
        </pc:spChg>
        <pc:spChg chg="add del mod">
          <ac:chgData name="Stan Pereira" userId="396ce2b3d5da47b8" providerId="Windows Live" clId="Web-{66C0E313-D6E6-4E5A-9A5C-3CC2C11326AF}" dt="2023-10-12T04:31:34.115" v="27"/>
          <ac:spMkLst>
            <pc:docMk/>
            <pc:sldMk cId="2985922171" sldId="274"/>
            <ac:spMk id="18" creationId="{99E85C96-0942-73A3-3BBE-35FFE876BD27}"/>
          </ac:spMkLst>
        </pc:spChg>
        <pc:spChg chg="add del mod">
          <ac:chgData name="Stan Pereira" userId="396ce2b3d5da47b8" providerId="Windows Live" clId="Web-{66C0E313-D6E6-4E5A-9A5C-3CC2C11326AF}" dt="2023-10-12T04:40:49.305" v="213"/>
          <ac:spMkLst>
            <pc:docMk/>
            <pc:sldMk cId="2985922171" sldId="274"/>
            <ac:spMk id="320" creationId="{D3B8D541-96FF-2D79-74DE-B809FE8FA8C1}"/>
          </ac:spMkLst>
        </pc:spChg>
        <pc:spChg chg="add mod">
          <ac:chgData name="Stan Pereira" userId="396ce2b3d5da47b8" providerId="Windows Live" clId="Web-{66C0E313-D6E6-4E5A-9A5C-3CC2C11326AF}" dt="2023-10-12T05:35:09.223" v="1253"/>
          <ac:spMkLst>
            <pc:docMk/>
            <pc:sldMk cId="2985922171" sldId="274"/>
            <ac:spMk id="331" creationId="{776C3EBF-BD69-F877-D9F5-07447F0D2175}"/>
          </ac:spMkLst>
        </pc:spChg>
        <pc:graphicFrameChg chg="mod modGraphic">
          <ac:chgData name="Stan Pereira" userId="396ce2b3d5da47b8" providerId="Windows Live" clId="Web-{66C0E313-D6E6-4E5A-9A5C-3CC2C11326AF}" dt="2023-10-12T05:32:09.186" v="1231" actId="1076"/>
          <ac:graphicFrameMkLst>
            <pc:docMk/>
            <pc:sldMk cId="2985922171" sldId="274"/>
            <ac:graphicFrameMk id="3" creationId="{00000000-0000-0000-0000-000000000000}"/>
          </ac:graphicFrameMkLst>
        </pc:graphicFrameChg>
        <pc:graphicFrameChg chg="modGraphic">
          <ac:chgData name="Stan Pereira" userId="396ce2b3d5da47b8" providerId="Windows Live" clId="Web-{66C0E313-D6E6-4E5A-9A5C-3CC2C11326AF}" dt="2023-10-12T05:37:38.213" v="1303" actId="20577"/>
          <ac:graphicFrameMkLst>
            <pc:docMk/>
            <pc:sldMk cId="2985922171" sldId="274"/>
            <ac:graphicFrameMk id="5" creationId="{00000000-0000-0000-0000-000000000000}"/>
          </ac:graphicFrameMkLst>
        </pc:graphicFrameChg>
        <pc:picChg chg="del">
          <ac:chgData name="Stan Pereira" userId="396ce2b3d5da47b8" providerId="Windows Live" clId="Web-{66C0E313-D6E6-4E5A-9A5C-3CC2C11326AF}" dt="2023-10-12T04:29:36.377" v="24"/>
          <ac:picMkLst>
            <pc:docMk/>
            <pc:sldMk cId="2985922171" sldId="274"/>
            <ac:picMk id="13" creationId="{628A075B-6B92-AF25-CEB2-617F10131398}"/>
          </ac:picMkLst>
        </pc:picChg>
        <pc:picChg chg="add mod modCrop">
          <ac:chgData name="Stan Pereira" userId="396ce2b3d5da47b8" providerId="Windows Live" clId="Web-{66C0E313-D6E6-4E5A-9A5C-3CC2C11326AF}" dt="2023-10-12T05:34:48.848" v="1252" actId="14100"/>
          <ac:picMkLst>
            <pc:docMk/>
            <pc:sldMk cId="2985922171" sldId="274"/>
            <ac:picMk id="19" creationId="{FEF4FBDC-6937-5A7A-B152-28E850A21B33}"/>
          </ac:picMkLst>
        </pc:picChg>
      </pc:sldChg>
      <pc:sldChg chg="addSp delSp modSp add mod replId setBg">
        <pc:chgData name="Stan Pereira" userId="396ce2b3d5da47b8" providerId="Windows Live" clId="Web-{66C0E313-D6E6-4E5A-9A5C-3CC2C11326AF}" dt="2023-10-12T05:44:06.413" v="1419" actId="20577"/>
        <pc:sldMkLst>
          <pc:docMk/>
          <pc:sldMk cId="3196221482" sldId="275"/>
        </pc:sldMkLst>
        <pc:spChg chg="mod">
          <ac:chgData name="Stan Pereira" userId="396ce2b3d5da47b8" providerId="Windows Live" clId="Web-{66C0E313-D6E6-4E5A-9A5C-3CC2C11326AF}" dt="2023-10-12T05:38:09.792" v="1307" actId="14100"/>
          <ac:spMkLst>
            <pc:docMk/>
            <pc:sldMk cId="3196221482" sldId="275"/>
            <ac:spMk id="2" creationId="{05AB8548-725D-6FF7-1D49-41C057C490C6}"/>
          </ac:spMkLst>
        </pc:spChg>
        <pc:spChg chg="del mod">
          <ac:chgData name="Stan Pereira" userId="396ce2b3d5da47b8" providerId="Windows Live" clId="Web-{66C0E313-D6E6-4E5A-9A5C-3CC2C11326AF}" dt="2023-10-12T05:38:56.137" v="1315"/>
          <ac:spMkLst>
            <pc:docMk/>
            <pc:sldMk cId="3196221482" sldId="275"/>
            <ac:spMk id="9" creationId="{FE2560CF-A971-5C67-5B94-292DAC23C377}"/>
          </ac:spMkLst>
        </pc:spChg>
        <pc:spChg chg="del">
          <ac:chgData name="Stan Pereira" userId="396ce2b3d5da47b8" providerId="Windows Live" clId="Web-{66C0E313-D6E6-4E5A-9A5C-3CC2C11326AF}" dt="2023-10-12T05:38:24.464" v="1309"/>
          <ac:spMkLst>
            <pc:docMk/>
            <pc:sldMk cId="3196221482" sldId="275"/>
            <ac:spMk id="11" creationId="{DCC80B5A-6921-7497-32ED-3C12F138781D}"/>
          </ac:spMkLst>
        </pc:spChg>
        <pc:spChg chg="add mod">
          <ac:chgData name="Stan Pereira" userId="396ce2b3d5da47b8" providerId="Windows Live" clId="Web-{66C0E313-D6E6-4E5A-9A5C-3CC2C11326AF}" dt="2023-10-12T05:42:03.315" v="1364" actId="20577"/>
          <ac:spMkLst>
            <pc:docMk/>
            <pc:sldMk cId="3196221482" sldId="275"/>
            <ac:spMk id="523" creationId="{088C616F-787E-538F-F716-10CBC028B058}"/>
          </ac:spMkLst>
        </pc:spChg>
        <pc:graphicFrameChg chg="mod modGraphic">
          <ac:chgData name="Stan Pereira" userId="396ce2b3d5da47b8" providerId="Windows Live" clId="Web-{66C0E313-D6E6-4E5A-9A5C-3CC2C11326AF}" dt="2023-10-12T05:38:16.386" v="1308" actId="1076"/>
          <ac:graphicFrameMkLst>
            <pc:docMk/>
            <pc:sldMk cId="3196221482" sldId="275"/>
            <ac:graphicFrameMk id="3" creationId="{00000000-0000-0000-0000-000000000000}"/>
          </ac:graphicFrameMkLst>
        </pc:graphicFrameChg>
        <pc:graphicFrameChg chg="modGraphic">
          <ac:chgData name="Stan Pereira" userId="396ce2b3d5da47b8" providerId="Windows Live" clId="Web-{66C0E313-D6E6-4E5A-9A5C-3CC2C11326AF}" dt="2023-10-12T05:44:06.413" v="1419" actId="20577"/>
          <ac:graphicFrameMkLst>
            <pc:docMk/>
            <pc:sldMk cId="3196221482" sldId="275"/>
            <ac:graphicFrameMk id="5" creationId="{00000000-0000-0000-0000-000000000000}"/>
          </ac:graphicFrameMkLst>
        </pc:graphicFrameChg>
        <pc:picChg chg="add mod modCrop">
          <ac:chgData name="Stan Pereira" userId="396ce2b3d5da47b8" providerId="Windows Live" clId="Web-{66C0E313-D6E6-4E5A-9A5C-3CC2C11326AF}" dt="2023-10-12T05:42:14.675" v="1367" actId="14100"/>
          <ac:picMkLst>
            <pc:docMk/>
            <pc:sldMk cId="3196221482" sldId="275"/>
            <ac:picMk id="15" creationId="{09B59E46-268D-8BD3-D4F0-C01583BBDE5C}"/>
          </ac:picMkLst>
        </pc:picChg>
        <pc:picChg chg="del">
          <ac:chgData name="Stan Pereira" userId="396ce2b3d5da47b8" providerId="Windows Live" clId="Web-{66C0E313-D6E6-4E5A-9A5C-3CC2C11326AF}" dt="2023-10-12T04:42:46.684" v="223"/>
          <ac:picMkLst>
            <pc:docMk/>
            <pc:sldMk cId="3196221482" sldId="275"/>
            <ac:picMk id="19" creationId="{FEF4FBDC-6937-5A7A-B152-28E850A21B33}"/>
          </ac:picMkLst>
        </pc:picChg>
      </pc:sldChg>
      <pc:sldChg chg="addSp delSp modSp add mod replId setBg">
        <pc:chgData name="Stan Pereira" userId="396ce2b3d5da47b8" providerId="Windows Live" clId="Web-{66C0E313-D6E6-4E5A-9A5C-3CC2C11326AF}" dt="2023-10-12T05:52:08.382" v="1478" actId="14100"/>
        <pc:sldMkLst>
          <pc:docMk/>
          <pc:sldMk cId="42067425" sldId="276"/>
        </pc:sldMkLst>
        <pc:spChg chg="mod">
          <ac:chgData name="Stan Pereira" userId="396ce2b3d5da47b8" providerId="Windows Live" clId="Web-{66C0E313-D6E6-4E5A-9A5C-3CC2C11326AF}" dt="2023-10-12T05:44:41.164" v="1423" actId="14100"/>
          <ac:spMkLst>
            <pc:docMk/>
            <pc:sldMk cId="42067425" sldId="276"/>
            <ac:spMk id="2" creationId="{05AB8548-725D-6FF7-1D49-41C057C490C6}"/>
          </ac:spMkLst>
        </pc:spChg>
        <pc:spChg chg="del mod">
          <ac:chgData name="Stan Pereira" userId="396ce2b3d5da47b8" providerId="Windows Live" clId="Web-{66C0E313-D6E6-4E5A-9A5C-3CC2C11326AF}" dt="2023-10-12T05:45:10.571" v="1430"/>
          <ac:spMkLst>
            <pc:docMk/>
            <pc:sldMk cId="42067425" sldId="276"/>
            <ac:spMk id="9" creationId="{FE2560CF-A971-5C67-5B94-292DAC23C377}"/>
          </ac:spMkLst>
        </pc:spChg>
        <pc:spChg chg="del">
          <ac:chgData name="Stan Pereira" userId="396ce2b3d5da47b8" providerId="Windows Live" clId="Web-{66C0E313-D6E6-4E5A-9A5C-3CC2C11326AF}" dt="2023-10-12T05:45:55.010" v="1437"/>
          <ac:spMkLst>
            <pc:docMk/>
            <pc:sldMk cId="42067425" sldId="276"/>
            <ac:spMk id="11" creationId="{DCC80B5A-6921-7497-32ED-3C12F138781D}"/>
          </ac:spMkLst>
        </pc:spChg>
        <pc:spChg chg="add mod">
          <ac:chgData name="Stan Pereira" userId="396ce2b3d5da47b8" providerId="Windows Live" clId="Web-{66C0E313-D6E6-4E5A-9A5C-3CC2C11326AF}" dt="2023-10-12T05:47:59.233" v="1465"/>
          <ac:spMkLst>
            <pc:docMk/>
            <pc:sldMk cId="42067425" sldId="276"/>
            <ac:spMk id="235" creationId="{32A6316B-D348-7A0F-5706-308B6D5F10F6}"/>
          </ac:spMkLst>
        </pc:spChg>
        <pc:graphicFrameChg chg="mod modGraphic">
          <ac:chgData name="Stan Pereira" userId="396ce2b3d5da47b8" providerId="Windows Live" clId="Web-{66C0E313-D6E6-4E5A-9A5C-3CC2C11326AF}" dt="2023-10-12T05:44:47.617" v="1424" actId="1076"/>
          <ac:graphicFrameMkLst>
            <pc:docMk/>
            <pc:sldMk cId="42067425" sldId="276"/>
            <ac:graphicFrameMk id="3" creationId="{00000000-0000-0000-0000-000000000000}"/>
          </ac:graphicFrameMkLst>
        </pc:graphicFrameChg>
        <pc:graphicFrameChg chg="mod modGraphic">
          <ac:chgData name="Stan Pereira" userId="396ce2b3d5da47b8" providerId="Windows Live" clId="Web-{66C0E313-D6E6-4E5A-9A5C-3CC2C11326AF}" dt="2023-10-12T05:52:08.382" v="1478" actId="14100"/>
          <ac:graphicFrameMkLst>
            <pc:docMk/>
            <pc:sldMk cId="42067425" sldId="276"/>
            <ac:graphicFrameMk id="5" creationId="{00000000-0000-0000-0000-000000000000}"/>
          </ac:graphicFrameMkLst>
        </pc:graphicFrameChg>
        <pc:picChg chg="del">
          <ac:chgData name="Stan Pereira" userId="396ce2b3d5da47b8" providerId="Windows Live" clId="Web-{66C0E313-D6E6-4E5A-9A5C-3CC2C11326AF}" dt="2023-10-12T04:51:21.013" v="498"/>
          <ac:picMkLst>
            <pc:docMk/>
            <pc:sldMk cId="42067425" sldId="276"/>
            <ac:picMk id="15" creationId="{09B59E46-268D-8BD3-D4F0-C01583BBDE5C}"/>
          </ac:picMkLst>
        </pc:picChg>
        <pc:picChg chg="add mod modCrop">
          <ac:chgData name="Stan Pereira" userId="396ce2b3d5da47b8" providerId="Windows Live" clId="Web-{66C0E313-D6E6-4E5A-9A5C-3CC2C11326AF}" dt="2023-10-12T05:48:41.609" v="1477" actId="1076"/>
          <ac:picMkLst>
            <pc:docMk/>
            <pc:sldMk cId="42067425" sldId="276"/>
            <ac:picMk id="16" creationId="{2A1C0913-3C0C-9828-C161-4EB4EC25F227}"/>
          </ac:picMkLst>
        </pc:picChg>
      </pc:sldChg>
      <pc:sldChg chg="addSp delSp modSp add mod replId setBg">
        <pc:chgData name="Stan Pereira" userId="396ce2b3d5da47b8" providerId="Windows Live" clId="Web-{66C0E313-D6E6-4E5A-9A5C-3CC2C11326AF}" dt="2023-10-12T06:04:53.078" v="1554" actId="1076"/>
        <pc:sldMkLst>
          <pc:docMk/>
          <pc:sldMk cId="149927292" sldId="277"/>
        </pc:sldMkLst>
        <pc:spChg chg="mod">
          <ac:chgData name="Stan Pereira" userId="396ce2b3d5da47b8" providerId="Windows Live" clId="Web-{66C0E313-D6E6-4E5A-9A5C-3CC2C11326AF}" dt="2023-10-12T05:53:05.430" v="1481" actId="14100"/>
          <ac:spMkLst>
            <pc:docMk/>
            <pc:sldMk cId="149927292" sldId="277"/>
            <ac:spMk id="2" creationId="{05AB8548-725D-6FF7-1D49-41C057C490C6}"/>
          </ac:spMkLst>
        </pc:spChg>
        <pc:spChg chg="del mod">
          <ac:chgData name="Stan Pereira" userId="396ce2b3d5da47b8" providerId="Windows Live" clId="Web-{66C0E313-D6E6-4E5A-9A5C-3CC2C11326AF}" dt="2023-10-12T05:53:53.572" v="1489"/>
          <ac:spMkLst>
            <pc:docMk/>
            <pc:sldMk cId="149927292" sldId="277"/>
            <ac:spMk id="9" creationId="{FE2560CF-A971-5C67-5B94-292DAC23C377}"/>
          </ac:spMkLst>
        </pc:spChg>
        <pc:spChg chg="del">
          <ac:chgData name="Stan Pereira" userId="396ce2b3d5da47b8" providerId="Windows Live" clId="Web-{66C0E313-D6E6-4E5A-9A5C-3CC2C11326AF}" dt="2023-10-12T05:54:07.245" v="1491"/>
          <ac:spMkLst>
            <pc:docMk/>
            <pc:sldMk cId="149927292" sldId="277"/>
            <ac:spMk id="11" creationId="{DCC80B5A-6921-7497-32ED-3C12F138781D}"/>
          </ac:spMkLst>
        </pc:spChg>
        <pc:spChg chg="add mod">
          <ac:chgData name="Stan Pereira" userId="396ce2b3d5da47b8" providerId="Windows Live" clId="Web-{66C0E313-D6E6-4E5A-9A5C-3CC2C11326AF}" dt="2023-10-12T05:56:40.062" v="1515" actId="20577"/>
          <ac:spMkLst>
            <pc:docMk/>
            <pc:sldMk cId="149927292" sldId="277"/>
            <ac:spMk id="259" creationId="{46740A8D-0282-54BE-732E-0A810CE3883C}"/>
          </ac:spMkLst>
        </pc:spChg>
        <pc:graphicFrameChg chg="mod modGraphic">
          <ac:chgData name="Stan Pereira" userId="396ce2b3d5da47b8" providerId="Windows Live" clId="Web-{66C0E313-D6E6-4E5A-9A5C-3CC2C11326AF}" dt="2023-10-12T05:53:24.743" v="1483" actId="1076"/>
          <ac:graphicFrameMkLst>
            <pc:docMk/>
            <pc:sldMk cId="149927292" sldId="277"/>
            <ac:graphicFrameMk id="3" creationId="{00000000-0000-0000-0000-000000000000}"/>
          </ac:graphicFrameMkLst>
        </pc:graphicFrameChg>
        <pc:graphicFrameChg chg="mod modGraphic">
          <ac:chgData name="Stan Pereira" userId="396ce2b3d5da47b8" providerId="Windows Live" clId="Web-{66C0E313-D6E6-4E5A-9A5C-3CC2C11326AF}" dt="2023-10-12T06:04:43.390" v="1553" actId="14100"/>
          <ac:graphicFrameMkLst>
            <pc:docMk/>
            <pc:sldMk cId="149927292" sldId="277"/>
            <ac:graphicFrameMk id="5" creationId="{00000000-0000-0000-0000-000000000000}"/>
          </ac:graphicFrameMkLst>
        </pc:graphicFrameChg>
        <pc:picChg chg="add mod modCrop">
          <ac:chgData name="Stan Pereira" userId="396ce2b3d5da47b8" providerId="Windows Live" clId="Web-{66C0E313-D6E6-4E5A-9A5C-3CC2C11326AF}" dt="2023-10-12T06:04:53.078" v="1554" actId="1076"/>
          <ac:picMkLst>
            <pc:docMk/>
            <pc:sldMk cId="149927292" sldId="277"/>
            <ac:picMk id="15" creationId="{786F1CD3-7ADD-473B-7394-B661BED3440F}"/>
          </ac:picMkLst>
        </pc:picChg>
        <pc:picChg chg="del">
          <ac:chgData name="Stan Pereira" userId="396ce2b3d5da47b8" providerId="Windows Live" clId="Web-{66C0E313-D6E6-4E5A-9A5C-3CC2C11326AF}" dt="2023-10-12T04:56:01.334" v="624"/>
          <ac:picMkLst>
            <pc:docMk/>
            <pc:sldMk cId="149927292" sldId="277"/>
            <ac:picMk id="16" creationId="{2A1C0913-3C0C-9828-C161-4EB4EC25F227}"/>
          </ac:picMkLst>
        </pc:picChg>
      </pc:sldChg>
      <pc:sldChg chg="addSp delSp modSp add mod replId setBg">
        <pc:chgData name="Stan Pereira" userId="396ce2b3d5da47b8" providerId="Windows Live" clId="Web-{66C0E313-D6E6-4E5A-9A5C-3CC2C11326AF}" dt="2023-10-12T06:08:53.774" v="1593" actId="20577"/>
        <pc:sldMkLst>
          <pc:docMk/>
          <pc:sldMk cId="618868396" sldId="278"/>
        </pc:sldMkLst>
        <pc:spChg chg="mod">
          <ac:chgData name="Stan Pereira" userId="396ce2b3d5da47b8" providerId="Windows Live" clId="Web-{66C0E313-D6E6-4E5A-9A5C-3CC2C11326AF}" dt="2023-10-12T06:05:23.611" v="1558" actId="14100"/>
          <ac:spMkLst>
            <pc:docMk/>
            <pc:sldMk cId="618868396" sldId="278"/>
            <ac:spMk id="2" creationId="{05AB8548-725D-6FF7-1D49-41C057C490C6}"/>
          </ac:spMkLst>
        </pc:spChg>
        <pc:spChg chg="del mod">
          <ac:chgData name="Stan Pereira" userId="396ce2b3d5da47b8" providerId="Windows Live" clId="Web-{66C0E313-D6E6-4E5A-9A5C-3CC2C11326AF}" dt="2023-10-12T06:05:46.393" v="1565"/>
          <ac:spMkLst>
            <pc:docMk/>
            <pc:sldMk cId="618868396" sldId="278"/>
            <ac:spMk id="9" creationId="{FE2560CF-A971-5C67-5B94-292DAC23C377}"/>
          </ac:spMkLst>
        </pc:spChg>
        <pc:spChg chg="del">
          <ac:chgData name="Stan Pereira" userId="396ce2b3d5da47b8" providerId="Windows Live" clId="Web-{66C0E313-D6E6-4E5A-9A5C-3CC2C11326AF}" dt="2023-10-12T06:06:24.488" v="1572"/>
          <ac:spMkLst>
            <pc:docMk/>
            <pc:sldMk cId="618868396" sldId="278"/>
            <ac:spMk id="11" creationId="{DCC80B5A-6921-7497-32ED-3C12F138781D}"/>
          </ac:spMkLst>
        </pc:spChg>
        <pc:spChg chg="add mod">
          <ac:chgData name="Stan Pereira" userId="396ce2b3d5da47b8" providerId="Windows Live" clId="Web-{66C0E313-D6E6-4E5A-9A5C-3CC2C11326AF}" dt="2023-10-12T06:07:59.662" v="1586" actId="20577"/>
          <ac:spMkLst>
            <pc:docMk/>
            <pc:sldMk cId="618868396" sldId="278"/>
            <ac:spMk id="404" creationId="{EF07C67F-6654-523A-9B24-4DDBCD77712D}"/>
          </ac:spMkLst>
        </pc:spChg>
        <pc:graphicFrameChg chg="mod modGraphic">
          <ac:chgData name="Stan Pereira" userId="396ce2b3d5da47b8" providerId="Windows Live" clId="Web-{66C0E313-D6E6-4E5A-9A5C-3CC2C11326AF}" dt="2023-10-12T06:05:28.501" v="1559" actId="1076"/>
          <ac:graphicFrameMkLst>
            <pc:docMk/>
            <pc:sldMk cId="618868396" sldId="278"/>
            <ac:graphicFrameMk id="3" creationId="{00000000-0000-0000-0000-000000000000}"/>
          </ac:graphicFrameMkLst>
        </pc:graphicFrameChg>
        <pc:graphicFrameChg chg="mod modGraphic">
          <ac:chgData name="Stan Pereira" userId="396ce2b3d5da47b8" providerId="Windows Live" clId="Web-{66C0E313-D6E6-4E5A-9A5C-3CC2C11326AF}" dt="2023-10-12T06:08:53.774" v="1593" actId="20577"/>
          <ac:graphicFrameMkLst>
            <pc:docMk/>
            <pc:sldMk cId="618868396" sldId="278"/>
            <ac:graphicFrameMk id="5" creationId="{00000000-0000-0000-0000-000000000000}"/>
          </ac:graphicFrameMkLst>
        </pc:graphicFrameChg>
        <pc:picChg chg="del">
          <ac:chgData name="Stan Pereira" userId="396ce2b3d5da47b8" providerId="Windows Live" clId="Web-{66C0E313-D6E6-4E5A-9A5C-3CC2C11326AF}" dt="2023-10-12T05:05:06.258" v="768"/>
          <ac:picMkLst>
            <pc:docMk/>
            <pc:sldMk cId="618868396" sldId="278"/>
            <ac:picMk id="15" creationId="{786F1CD3-7ADD-473B-7394-B661BED3440F}"/>
          </ac:picMkLst>
        </pc:picChg>
        <pc:picChg chg="add mod modCrop">
          <ac:chgData name="Stan Pereira" userId="396ce2b3d5da47b8" providerId="Windows Live" clId="Web-{66C0E313-D6E6-4E5A-9A5C-3CC2C11326AF}" dt="2023-10-12T06:06:47.863" v="1576"/>
          <ac:picMkLst>
            <pc:docMk/>
            <pc:sldMk cId="618868396" sldId="278"/>
            <ac:picMk id="16" creationId="{A59CD929-1239-F1BA-8AE7-C6AAF42E78D9}"/>
          </ac:picMkLst>
        </pc:picChg>
      </pc:sldChg>
      <pc:sldChg chg="addSp delSp modSp add mod replId setBg">
        <pc:chgData name="Stan Pereira" userId="396ce2b3d5da47b8" providerId="Windows Live" clId="Web-{66C0E313-D6E6-4E5A-9A5C-3CC2C11326AF}" dt="2023-10-12T06:12:39.750" v="1640" actId="20577"/>
        <pc:sldMkLst>
          <pc:docMk/>
          <pc:sldMk cId="607410095" sldId="279"/>
        </pc:sldMkLst>
        <pc:spChg chg="mod">
          <ac:chgData name="Stan Pereira" userId="396ce2b3d5da47b8" providerId="Windows Live" clId="Web-{66C0E313-D6E6-4E5A-9A5C-3CC2C11326AF}" dt="2023-10-12T06:09:34.478" v="1597" actId="14100"/>
          <ac:spMkLst>
            <pc:docMk/>
            <pc:sldMk cId="607410095" sldId="279"/>
            <ac:spMk id="2" creationId="{05AB8548-725D-6FF7-1D49-41C057C490C6}"/>
          </ac:spMkLst>
        </pc:spChg>
        <pc:spChg chg="del mod">
          <ac:chgData name="Stan Pereira" userId="396ce2b3d5da47b8" providerId="Windows Live" clId="Web-{66C0E313-D6E6-4E5A-9A5C-3CC2C11326AF}" dt="2023-10-12T06:10:09.010" v="1604"/>
          <ac:spMkLst>
            <pc:docMk/>
            <pc:sldMk cId="607410095" sldId="279"/>
            <ac:spMk id="9" creationId="{FE2560CF-A971-5C67-5B94-292DAC23C377}"/>
          </ac:spMkLst>
        </pc:spChg>
        <pc:spChg chg="del">
          <ac:chgData name="Stan Pereira" userId="396ce2b3d5da47b8" providerId="Windows Live" clId="Web-{66C0E313-D6E6-4E5A-9A5C-3CC2C11326AF}" dt="2023-10-12T06:10:53.684" v="1615"/>
          <ac:spMkLst>
            <pc:docMk/>
            <pc:sldMk cId="607410095" sldId="279"/>
            <ac:spMk id="11" creationId="{DCC80B5A-6921-7497-32ED-3C12F138781D}"/>
          </ac:spMkLst>
        </pc:spChg>
        <pc:spChg chg="add mod">
          <ac:chgData name="Stan Pereira" userId="396ce2b3d5da47b8" providerId="Windows Live" clId="Web-{66C0E313-D6E6-4E5A-9A5C-3CC2C11326AF}" dt="2023-10-12T06:11:49.107" v="1626" actId="20577"/>
          <ac:spMkLst>
            <pc:docMk/>
            <pc:sldMk cId="607410095" sldId="279"/>
            <ac:spMk id="317" creationId="{0D12995C-A375-FE5A-410D-9227F96010AA}"/>
          </ac:spMkLst>
        </pc:spChg>
        <pc:graphicFrameChg chg="mod modGraphic">
          <ac:chgData name="Stan Pereira" userId="396ce2b3d5da47b8" providerId="Windows Live" clId="Web-{66C0E313-D6E6-4E5A-9A5C-3CC2C11326AF}" dt="2023-10-12T06:09:47.088" v="1598" actId="1076"/>
          <ac:graphicFrameMkLst>
            <pc:docMk/>
            <pc:sldMk cId="607410095" sldId="279"/>
            <ac:graphicFrameMk id="3" creationId="{00000000-0000-0000-0000-000000000000}"/>
          </ac:graphicFrameMkLst>
        </pc:graphicFrameChg>
        <pc:graphicFrameChg chg="modGraphic">
          <ac:chgData name="Stan Pereira" userId="396ce2b3d5da47b8" providerId="Windows Live" clId="Web-{66C0E313-D6E6-4E5A-9A5C-3CC2C11326AF}" dt="2023-10-12T06:12:39.750" v="1640" actId="20577"/>
          <ac:graphicFrameMkLst>
            <pc:docMk/>
            <pc:sldMk cId="607410095" sldId="279"/>
            <ac:graphicFrameMk id="5" creationId="{00000000-0000-0000-0000-000000000000}"/>
          </ac:graphicFrameMkLst>
        </pc:graphicFrameChg>
        <pc:picChg chg="add mod modCrop">
          <ac:chgData name="Stan Pereira" userId="396ce2b3d5da47b8" providerId="Windows Live" clId="Web-{66C0E313-D6E6-4E5A-9A5C-3CC2C11326AF}" dt="2023-10-12T06:11:03.043" v="1617" actId="14100"/>
          <ac:picMkLst>
            <pc:docMk/>
            <pc:sldMk cId="607410095" sldId="279"/>
            <ac:picMk id="15" creationId="{43F8636B-1C8E-69B4-0142-958ADCDC4BDB}"/>
          </ac:picMkLst>
        </pc:picChg>
        <pc:picChg chg="del">
          <ac:chgData name="Stan Pereira" userId="396ce2b3d5da47b8" providerId="Windows Live" clId="Web-{66C0E313-D6E6-4E5A-9A5C-3CC2C11326AF}" dt="2023-10-12T05:10:00.159" v="977"/>
          <ac:picMkLst>
            <pc:docMk/>
            <pc:sldMk cId="607410095" sldId="279"/>
            <ac:picMk id="16" creationId="{A59CD929-1239-F1BA-8AE7-C6AAF42E78D9}"/>
          </ac:picMkLst>
        </pc:picChg>
      </pc:sldChg>
      <pc:sldChg chg="modSp add replId">
        <pc:chgData name="Stan Pereira" userId="396ce2b3d5da47b8" providerId="Windows Live" clId="Web-{66C0E313-D6E6-4E5A-9A5C-3CC2C11326AF}" dt="2023-10-12T06:19:57.077" v="1678"/>
        <pc:sldMkLst>
          <pc:docMk/>
          <pc:sldMk cId="1352954534" sldId="280"/>
        </pc:sldMkLst>
        <pc:spChg chg="mod">
          <ac:chgData name="Stan Pereira" userId="396ce2b3d5da47b8" providerId="Windows Live" clId="Web-{66C0E313-D6E6-4E5A-9A5C-3CC2C11326AF}" dt="2023-10-12T06:17:13.665" v="1656" actId="20577"/>
          <ac:spMkLst>
            <pc:docMk/>
            <pc:sldMk cId="1352954534" sldId="280"/>
            <ac:spMk id="2" creationId="{05AB8548-725D-6FF7-1D49-41C057C490C6}"/>
          </ac:spMkLst>
        </pc:spChg>
        <pc:graphicFrameChg chg="modGraphic">
          <ac:chgData name="Stan Pereira" userId="396ce2b3d5da47b8" providerId="Windows Live" clId="Web-{66C0E313-D6E6-4E5A-9A5C-3CC2C11326AF}" dt="2023-10-12T06:19:57.077" v="1678"/>
          <ac:graphicFrameMkLst>
            <pc:docMk/>
            <pc:sldMk cId="1352954534" sldId="280"/>
            <ac:graphicFrameMk id="62" creationId="{A0BF7898-E905-44D1-AB98-EE6AD5B63452}"/>
          </ac:graphicFrameMkLst>
        </pc:graphicFrameChg>
      </pc:sldChg>
    </pc:docChg>
  </pc:docChgLst>
  <pc:docChgLst>
    <pc:chgData name="Stan Pereira" userId="396ce2b3d5da47b8" providerId="Windows Live" clId="Web-{8E709749-F58D-4466-87D1-13E4D71F2230}"/>
    <pc:docChg chg="modSld addMainMaster delMainMaster">
      <pc:chgData name="Stan Pereira" userId="396ce2b3d5da47b8" providerId="Windows Live" clId="Web-{8E709749-F58D-4466-87D1-13E4D71F2230}" dt="2023-09-21T05:42:12.154" v="58"/>
      <pc:docMkLst>
        <pc:docMk/>
      </pc:docMkLst>
      <pc:sldChg chg="addSp delSp modSp mod setBg modClrScheme chgLayout">
        <pc:chgData name="Stan Pereira" userId="396ce2b3d5da47b8" providerId="Windows Live" clId="Web-{8E709749-F58D-4466-87D1-13E4D71F2230}" dt="2023-09-21T05:42:12.154" v="58"/>
        <pc:sldMkLst>
          <pc:docMk/>
          <pc:sldMk cId="109857222" sldId="256"/>
        </pc:sldMkLst>
        <pc:spChg chg="mod ord">
          <ac:chgData name="Stan Pereira" userId="396ce2b3d5da47b8" providerId="Windows Live" clId="Web-{8E709749-F58D-4466-87D1-13E4D71F2230}" dt="2023-09-21T05:42:12.154" v="58"/>
          <ac:spMkLst>
            <pc:docMk/>
            <pc:sldMk cId="109857222" sldId="256"/>
            <ac:spMk id="2" creationId="{00000000-0000-0000-0000-000000000000}"/>
          </ac:spMkLst>
        </pc:spChg>
        <pc:spChg chg="del mod ord">
          <ac:chgData name="Stan Pereira" userId="396ce2b3d5da47b8" providerId="Windows Live" clId="Web-{8E709749-F58D-4466-87D1-13E4D71F2230}" dt="2023-09-21T05:40:55.633" v="41"/>
          <ac:spMkLst>
            <pc:docMk/>
            <pc:sldMk cId="109857222" sldId="256"/>
            <ac:spMk id="3" creationId="{00000000-0000-0000-0000-000000000000}"/>
          </ac:spMkLst>
        </pc:spChg>
        <pc:spChg chg="add mod">
          <ac:chgData name="Stan Pereira" userId="396ce2b3d5da47b8" providerId="Windows Live" clId="Web-{8E709749-F58D-4466-87D1-13E4D71F2230}" dt="2023-09-21T05:39:11.376" v="18"/>
          <ac:spMkLst>
            <pc:docMk/>
            <pc:sldMk cId="109857222" sldId="256"/>
            <ac:spMk id="5" creationId="{36AA7802-8DE7-6886-F56E-31CD02CF6FBC}"/>
          </ac:spMkLst>
        </pc:spChg>
        <pc:spChg chg="add mod">
          <ac:chgData name="Stan Pereira" userId="396ce2b3d5da47b8" providerId="Windows Live" clId="Web-{8E709749-F58D-4466-87D1-13E4D71F2230}" dt="2023-09-21T05:41:33.495" v="53" actId="14100"/>
          <ac:spMkLst>
            <pc:docMk/>
            <pc:sldMk cId="109857222" sldId="256"/>
            <ac:spMk id="8" creationId="{69C5DB40-0442-7BF3-FEE3-3EB56765DE28}"/>
          </ac:spMkLst>
        </pc:spChg>
        <pc:spChg chg="add">
          <ac:chgData name="Stan Pereira" userId="396ce2b3d5da47b8" providerId="Windows Live" clId="Web-{8E709749-F58D-4466-87D1-13E4D71F2230}" dt="2023-09-21T05:39:11.376" v="18"/>
          <ac:spMkLst>
            <pc:docMk/>
            <pc:sldMk cId="109857222" sldId="256"/>
            <ac:spMk id="10" creationId="{8777B48D-7BF2-470D-876B-50CD5CC83EBA}"/>
          </ac:spMkLst>
        </pc:spChg>
        <pc:grpChg chg="add">
          <ac:chgData name="Stan Pereira" userId="396ce2b3d5da47b8" providerId="Windows Live" clId="Web-{8E709749-F58D-4466-87D1-13E4D71F2230}" dt="2023-09-21T05:39:11.376" v="18"/>
          <ac:grpSpMkLst>
            <pc:docMk/>
            <pc:sldMk cId="109857222" sldId="256"/>
            <ac:grpSpMk id="12" creationId="{83DA8283-3FF4-47B3-9266-60768C743207}"/>
          </ac:grpSpMkLst>
        </pc:grpChg>
        <pc:picChg chg="add mod">
          <ac:chgData name="Stan Pereira" userId="396ce2b3d5da47b8" providerId="Windows Live" clId="Web-{8E709749-F58D-4466-87D1-13E4D71F2230}" dt="2023-09-21T05:39:11.376" v="18"/>
          <ac:picMkLst>
            <pc:docMk/>
            <pc:sldMk cId="109857222" sldId="256"/>
            <ac:picMk id="4" creationId="{D5172E10-4310-74BF-31BE-5FD8C81FABD9}"/>
          </ac:picMkLst>
        </pc:picChg>
      </pc:sldChg>
      <pc:sldMasterChg chg="del delSldLayout">
        <pc:chgData name="Stan Pereira" userId="396ce2b3d5da47b8" providerId="Windows Live" clId="Web-{8E709749-F58D-4466-87D1-13E4D71F2230}" dt="2023-09-21T05:35:38.017" v="0"/>
        <pc:sldMasterMkLst>
          <pc:docMk/>
          <pc:sldMasterMk cId="2460954070" sldId="2147483660"/>
        </pc:sldMasterMkLst>
        <pc:sldLayoutChg chg="del">
          <pc:chgData name="Stan Pereira" userId="396ce2b3d5da47b8" providerId="Windows Live" clId="Web-{8E709749-F58D-4466-87D1-13E4D71F2230}" dt="2023-09-21T05:35:38.017" v="0"/>
          <pc:sldLayoutMkLst>
            <pc:docMk/>
            <pc:sldMasterMk cId="2460954070" sldId="2147483660"/>
            <pc:sldLayoutMk cId="2385387890" sldId="2147483661"/>
          </pc:sldLayoutMkLst>
        </pc:sldLayoutChg>
        <pc:sldLayoutChg chg="del">
          <pc:chgData name="Stan Pereira" userId="396ce2b3d5da47b8" providerId="Windows Live" clId="Web-{8E709749-F58D-4466-87D1-13E4D71F2230}" dt="2023-09-21T05:35:38.017" v="0"/>
          <pc:sldLayoutMkLst>
            <pc:docMk/>
            <pc:sldMasterMk cId="2460954070" sldId="2147483660"/>
            <pc:sldLayoutMk cId="949138452" sldId="2147483662"/>
          </pc:sldLayoutMkLst>
        </pc:sldLayoutChg>
        <pc:sldLayoutChg chg="del">
          <pc:chgData name="Stan Pereira" userId="396ce2b3d5da47b8" providerId="Windows Live" clId="Web-{8E709749-F58D-4466-87D1-13E4D71F2230}" dt="2023-09-21T05:35:38.017" v="0"/>
          <pc:sldLayoutMkLst>
            <pc:docMk/>
            <pc:sldMasterMk cId="2460954070" sldId="2147483660"/>
            <pc:sldLayoutMk cId="2591524520" sldId="2147483663"/>
          </pc:sldLayoutMkLst>
        </pc:sldLayoutChg>
        <pc:sldLayoutChg chg="del">
          <pc:chgData name="Stan Pereira" userId="396ce2b3d5da47b8" providerId="Windows Live" clId="Web-{8E709749-F58D-4466-87D1-13E4D71F2230}" dt="2023-09-21T05:35:38.017" v="0"/>
          <pc:sldLayoutMkLst>
            <pc:docMk/>
            <pc:sldMasterMk cId="2460954070" sldId="2147483660"/>
            <pc:sldLayoutMk cId="1203092039" sldId="2147483664"/>
          </pc:sldLayoutMkLst>
        </pc:sldLayoutChg>
        <pc:sldLayoutChg chg="del">
          <pc:chgData name="Stan Pereira" userId="396ce2b3d5da47b8" providerId="Windows Live" clId="Web-{8E709749-F58D-4466-87D1-13E4D71F2230}" dt="2023-09-21T05:35:38.017" v="0"/>
          <pc:sldLayoutMkLst>
            <pc:docMk/>
            <pc:sldMasterMk cId="2460954070" sldId="2147483660"/>
            <pc:sldLayoutMk cId="3733172339" sldId="2147483665"/>
          </pc:sldLayoutMkLst>
        </pc:sldLayoutChg>
        <pc:sldLayoutChg chg="del">
          <pc:chgData name="Stan Pereira" userId="396ce2b3d5da47b8" providerId="Windows Live" clId="Web-{8E709749-F58D-4466-87D1-13E4D71F2230}" dt="2023-09-21T05:35:38.017" v="0"/>
          <pc:sldLayoutMkLst>
            <pc:docMk/>
            <pc:sldMasterMk cId="2460954070" sldId="2147483660"/>
            <pc:sldLayoutMk cId="3210312558" sldId="2147483666"/>
          </pc:sldLayoutMkLst>
        </pc:sldLayoutChg>
        <pc:sldLayoutChg chg="del">
          <pc:chgData name="Stan Pereira" userId="396ce2b3d5da47b8" providerId="Windows Live" clId="Web-{8E709749-F58D-4466-87D1-13E4D71F2230}" dt="2023-09-21T05:35:38.017" v="0"/>
          <pc:sldLayoutMkLst>
            <pc:docMk/>
            <pc:sldMasterMk cId="2460954070" sldId="2147483660"/>
            <pc:sldLayoutMk cId="3146388984" sldId="2147483667"/>
          </pc:sldLayoutMkLst>
        </pc:sldLayoutChg>
        <pc:sldLayoutChg chg="del">
          <pc:chgData name="Stan Pereira" userId="396ce2b3d5da47b8" providerId="Windows Live" clId="Web-{8E709749-F58D-4466-87D1-13E4D71F2230}" dt="2023-09-21T05:35:38.017" v="0"/>
          <pc:sldLayoutMkLst>
            <pc:docMk/>
            <pc:sldMasterMk cId="2460954070" sldId="2147483660"/>
            <pc:sldLayoutMk cId="3171841454" sldId="2147483668"/>
          </pc:sldLayoutMkLst>
        </pc:sldLayoutChg>
        <pc:sldLayoutChg chg="del">
          <pc:chgData name="Stan Pereira" userId="396ce2b3d5da47b8" providerId="Windows Live" clId="Web-{8E709749-F58D-4466-87D1-13E4D71F2230}" dt="2023-09-21T05:35:38.017" v="0"/>
          <pc:sldLayoutMkLst>
            <pc:docMk/>
            <pc:sldMasterMk cId="2460954070" sldId="2147483660"/>
            <pc:sldLayoutMk cId="1718958274" sldId="2147483669"/>
          </pc:sldLayoutMkLst>
        </pc:sldLayoutChg>
        <pc:sldLayoutChg chg="del">
          <pc:chgData name="Stan Pereira" userId="396ce2b3d5da47b8" providerId="Windows Live" clId="Web-{8E709749-F58D-4466-87D1-13E4D71F2230}" dt="2023-09-21T05:35:38.017" v="0"/>
          <pc:sldLayoutMkLst>
            <pc:docMk/>
            <pc:sldMasterMk cId="2460954070" sldId="2147483660"/>
            <pc:sldLayoutMk cId="2202905451" sldId="2147483670"/>
          </pc:sldLayoutMkLst>
        </pc:sldLayoutChg>
        <pc:sldLayoutChg chg="del">
          <pc:chgData name="Stan Pereira" userId="396ce2b3d5da47b8" providerId="Windows Live" clId="Web-{8E709749-F58D-4466-87D1-13E4D71F2230}" dt="2023-09-21T05:35:38.017" v="0"/>
          <pc:sldLayoutMkLst>
            <pc:docMk/>
            <pc:sldMasterMk cId="2460954070" sldId="2147483660"/>
            <pc:sldLayoutMk cId="3479445657" sldId="2147483671"/>
          </pc:sldLayoutMkLst>
        </pc:sldLayoutChg>
      </pc:sldMasterChg>
      <pc:sldMasterChg chg="add del addSldLayout delSldLayout modSldLayout">
        <pc:chgData name="Stan Pereira" userId="396ce2b3d5da47b8" providerId="Windows Live" clId="Web-{8E709749-F58D-4466-87D1-13E4D71F2230}" dt="2023-09-21T05:35:49.706" v="1"/>
        <pc:sldMasterMkLst>
          <pc:docMk/>
          <pc:sldMasterMk cId="3786485571" sldId="2147483672"/>
        </pc:sldMasterMkLst>
        <pc:sldLayoutChg chg="add del mod replId">
          <pc:chgData name="Stan Pereira" userId="396ce2b3d5da47b8" providerId="Windows Live" clId="Web-{8E709749-F58D-4466-87D1-13E4D71F2230}" dt="2023-09-21T05:35:49.706" v="1"/>
          <pc:sldLayoutMkLst>
            <pc:docMk/>
            <pc:sldMasterMk cId="3786485571" sldId="2147483672"/>
            <pc:sldLayoutMk cId="4144390644" sldId="2147483673"/>
          </pc:sldLayoutMkLst>
        </pc:sldLayoutChg>
        <pc:sldLayoutChg chg="add del mod replId">
          <pc:chgData name="Stan Pereira" userId="396ce2b3d5da47b8" providerId="Windows Live" clId="Web-{8E709749-F58D-4466-87D1-13E4D71F2230}" dt="2023-09-21T05:35:49.706" v="1"/>
          <pc:sldLayoutMkLst>
            <pc:docMk/>
            <pc:sldMasterMk cId="3786485571" sldId="2147483672"/>
            <pc:sldLayoutMk cId="1512228484" sldId="2147483674"/>
          </pc:sldLayoutMkLst>
        </pc:sldLayoutChg>
        <pc:sldLayoutChg chg="add del mod replId">
          <pc:chgData name="Stan Pereira" userId="396ce2b3d5da47b8" providerId="Windows Live" clId="Web-{8E709749-F58D-4466-87D1-13E4D71F2230}" dt="2023-09-21T05:35:49.706" v="1"/>
          <pc:sldLayoutMkLst>
            <pc:docMk/>
            <pc:sldMasterMk cId="3786485571" sldId="2147483672"/>
            <pc:sldLayoutMk cId="1610920679" sldId="2147483675"/>
          </pc:sldLayoutMkLst>
        </pc:sldLayoutChg>
        <pc:sldLayoutChg chg="add del mod replId">
          <pc:chgData name="Stan Pereira" userId="396ce2b3d5da47b8" providerId="Windows Live" clId="Web-{8E709749-F58D-4466-87D1-13E4D71F2230}" dt="2023-09-21T05:35:49.706" v="1"/>
          <pc:sldLayoutMkLst>
            <pc:docMk/>
            <pc:sldMasterMk cId="3786485571" sldId="2147483672"/>
            <pc:sldLayoutMk cId="2293176159" sldId="2147483676"/>
          </pc:sldLayoutMkLst>
        </pc:sldLayoutChg>
        <pc:sldLayoutChg chg="add del mod replId">
          <pc:chgData name="Stan Pereira" userId="396ce2b3d5da47b8" providerId="Windows Live" clId="Web-{8E709749-F58D-4466-87D1-13E4D71F2230}" dt="2023-09-21T05:35:49.706" v="1"/>
          <pc:sldLayoutMkLst>
            <pc:docMk/>
            <pc:sldMasterMk cId="3786485571" sldId="2147483672"/>
            <pc:sldLayoutMk cId="3514605450" sldId="2147483677"/>
          </pc:sldLayoutMkLst>
        </pc:sldLayoutChg>
        <pc:sldLayoutChg chg="add del mod replId">
          <pc:chgData name="Stan Pereira" userId="396ce2b3d5da47b8" providerId="Windows Live" clId="Web-{8E709749-F58D-4466-87D1-13E4D71F2230}" dt="2023-09-21T05:35:49.706" v="1"/>
          <pc:sldLayoutMkLst>
            <pc:docMk/>
            <pc:sldMasterMk cId="3786485571" sldId="2147483672"/>
            <pc:sldLayoutMk cId="443184441" sldId="2147483678"/>
          </pc:sldLayoutMkLst>
        </pc:sldLayoutChg>
        <pc:sldLayoutChg chg="add del mod replId">
          <pc:chgData name="Stan Pereira" userId="396ce2b3d5da47b8" providerId="Windows Live" clId="Web-{8E709749-F58D-4466-87D1-13E4D71F2230}" dt="2023-09-21T05:35:49.706" v="1"/>
          <pc:sldLayoutMkLst>
            <pc:docMk/>
            <pc:sldMasterMk cId="3786485571" sldId="2147483672"/>
            <pc:sldLayoutMk cId="507982084" sldId="2147483679"/>
          </pc:sldLayoutMkLst>
        </pc:sldLayoutChg>
        <pc:sldLayoutChg chg="add del mod replId">
          <pc:chgData name="Stan Pereira" userId="396ce2b3d5da47b8" providerId="Windows Live" clId="Web-{8E709749-F58D-4466-87D1-13E4D71F2230}" dt="2023-09-21T05:35:49.706" v="1"/>
          <pc:sldLayoutMkLst>
            <pc:docMk/>
            <pc:sldMasterMk cId="3786485571" sldId="2147483672"/>
            <pc:sldLayoutMk cId="3453275244" sldId="2147483680"/>
          </pc:sldLayoutMkLst>
        </pc:sldLayoutChg>
        <pc:sldLayoutChg chg="add del mod replId">
          <pc:chgData name="Stan Pereira" userId="396ce2b3d5da47b8" providerId="Windows Live" clId="Web-{8E709749-F58D-4466-87D1-13E4D71F2230}" dt="2023-09-21T05:35:49.706" v="1"/>
          <pc:sldLayoutMkLst>
            <pc:docMk/>
            <pc:sldMasterMk cId="3786485571" sldId="2147483672"/>
            <pc:sldLayoutMk cId="490634198" sldId="2147483681"/>
          </pc:sldLayoutMkLst>
        </pc:sldLayoutChg>
        <pc:sldLayoutChg chg="add del mod replId">
          <pc:chgData name="Stan Pereira" userId="396ce2b3d5da47b8" providerId="Windows Live" clId="Web-{8E709749-F58D-4466-87D1-13E4D71F2230}" dt="2023-09-21T05:35:49.706" v="1"/>
          <pc:sldLayoutMkLst>
            <pc:docMk/>
            <pc:sldMasterMk cId="3786485571" sldId="2147483672"/>
            <pc:sldLayoutMk cId="2765313282" sldId="2147483682"/>
          </pc:sldLayoutMkLst>
        </pc:sldLayoutChg>
        <pc:sldLayoutChg chg="add del mod replId">
          <pc:chgData name="Stan Pereira" userId="396ce2b3d5da47b8" providerId="Windows Live" clId="Web-{8E709749-F58D-4466-87D1-13E4D71F2230}" dt="2023-09-21T05:35:49.706" v="1"/>
          <pc:sldLayoutMkLst>
            <pc:docMk/>
            <pc:sldMasterMk cId="3786485571" sldId="2147483672"/>
            <pc:sldLayoutMk cId="3843485663" sldId="2147483683"/>
          </pc:sldLayoutMkLst>
        </pc:sldLayoutChg>
      </pc:sldMasterChg>
      <pc:sldMasterChg chg="add del addSldLayout delSldLayout modSldLayout">
        <pc:chgData name="Stan Pereira" userId="396ce2b3d5da47b8" providerId="Windows Live" clId="Web-{8E709749-F58D-4466-87D1-13E4D71F2230}" dt="2023-09-21T05:36:12.082" v="2"/>
        <pc:sldMasterMkLst>
          <pc:docMk/>
          <pc:sldMasterMk cId="3560837015" sldId="2147483684"/>
        </pc:sldMasterMkLst>
        <pc:sldLayoutChg chg="add del mod replId">
          <pc:chgData name="Stan Pereira" userId="396ce2b3d5da47b8" providerId="Windows Live" clId="Web-{8E709749-F58D-4466-87D1-13E4D71F2230}" dt="2023-09-21T05:36:12.082" v="2"/>
          <pc:sldLayoutMkLst>
            <pc:docMk/>
            <pc:sldMasterMk cId="3560837015" sldId="2147483684"/>
            <pc:sldLayoutMk cId="3540860587" sldId="2147483685"/>
          </pc:sldLayoutMkLst>
        </pc:sldLayoutChg>
        <pc:sldLayoutChg chg="add del mod replId">
          <pc:chgData name="Stan Pereira" userId="396ce2b3d5da47b8" providerId="Windows Live" clId="Web-{8E709749-F58D-4466-87D1-13E4D71F2230}" dt="2023-09-21T05:36:12.082" v="2"/>
          <pc:sldLayoutMkLst>
            <pc:docMk/>
            <pc:sldMasterMk cId="3560837015" sldId="2147483684"/>
            <pc:sldLayoutMk cId="2576042770" sldId="2147483686"/>
          </pc:sldLayoutMkLst>
        </pc:sldLayoutChg>
        <pc:sldLayoutChg chg="add del mod replId">
          <pc:chgData name="Stan Pereira" userId="396ce2b3d5da47b8" providerId="Windows Live" clId="Web-{8E709749-F58D-4466-87D1-13E4D71F2230}" dt="2023-09-21T05:36:12.082" v="2"/>
          <pc:sldLayoutMkLst>
            <pc:docMk/>
            <pc:sldMasterMk cId="3560837015" sldId="2147483684"/>
            <pc:sldLayoutMk cId="4235489459" sldId="2147483687"/>
          </pc:sldLayoutMkLst>
        </pc:sldLayoutChg>
        <pc:sldLayoutChg chg="add del mod replId">
          <pc:chgData name="Stan Pereira" userId="396ce2b3d5da47b8" providerId="Windows Live" clId="Web-{8E709749-F58D-4466-87D1-13E4D71F2230}" dt="2023-09-21T05:36:12.082" v="2"/>
          <pc:sldLayoutMkLst>
            <pc:docMk/>
            <pc:sldMasterMk cId="3560837015" sldId="2147483684"/>
            <pc:sldLayoutMk cId="1379128590" sldId="2147483688"/>
          </pc:sldLayoutMkLst>
        </pc:sldLayoutChg>
        <pc:sldLayoutChg chg="add del mod replId">
          <pc:chgData name="Stan Pereira" userId="396ce2b3d5da47b8" providerId="Windows Live" clId="Web-{8E709749-F58D-4466-87D1-13E4D71F2230}" dt="2023-09-21T05:36:12.082" v="2"/>
          <pc:sldLayoutMkLst>
            <pc:docMk/>
            <pc:sldMasterMk cId="3560837015" sldId="2147483684"/>
            <pc:sldLayoutMk cId="2184455542" sldId="2147483689"/>
          </pc:sldLayoutMkLst>
        </pc:sldLayoutChg>
        <pc:sldLayoutChg chg="add del mod replId">
          <pc:chgData name="Stan Pereira" userId="396ce2b3d5da47b8" providerId="Windows Live" clId="Web-{8E709749-F58D-4466-87D1-13E4D71F2230}" dt="2023-09-21T05:36:12.082" v="2"/>
          <pc:sldLayoutMkLst>
            <pc:docMk/>
            <pc:sldMasterMk cId="3560837015" sldId="2147483684"/>
            <pc:sldLayoutMk cId="2629570327" sldId="2147483690"/>
          </pc:sldLayoutMkLst>
        </pc:sldLayoutChg>
        <pc:sldLayoutChg chg="add del mod replId">
          <pc:chgData name="Stan Pereira" userId="396ce2b3d5da47b8" providerId="Windows Live" clId="Web-{8E709749-F58D-4466-87D1-13E4D71F2230}" dt="2023-09-21T05:36:12.082" v="2"/>
          <pc:sldLayoutMkLst>
            <pc:docMk/>
            <pc:sldMasterMk cId="3560837015" sldId="2147483684"/>
            <pc:sldLayoutMk cId="1350572803" sldId="2147483691"/>
          </pc:sldLayoutMkLst>
        </pc:sldLayoutChg>
        <pc:sldLayoutChg chg="add del mod replId">
          <pc:chgData name="Stan Pereira" userId="396ce2b3d5da47b8" providerId="Windows Live" clId="Web-{8E709749-F58D-4466-87D1-13E4D71F2230}" dt="2023-09-21T05:36:12.082" v="2"/>
          <pc:sldLayoutMkLst>
            <pc:docMk/>
            <pc:sldMasterMk cId="3560837015" sldId="2147483684"/>
            <pc:sldLayoutMk cId="5320391" sldId="2147483692"/>
          </pc:sldLayoutMkLst>
        </pc:sldLayoutChg>
        <pc:sldLayoutChg chg="add del mod replId">
          <pc:chgData name="Stan Pereira" userId="396ce2b3d5da47b8" providerId="Windows Live" clId="Web-{8E709749-F58D-4466-87D1-13E4D71F2230}" dt="2023-09-21T05:36:12.082" v="2"/>
          <pc:sldLayoutMkLst>
            <pc:docMk/>
            <pc:sldMasterMk cId="3560837015" sldId="2147483684"/>
            <pc:sldLayoutMk cId="3516627328" sldId="2147483693"/>
          </pc:sldLayoutMkLst>
        </pc:sldLayoutChg>
        <pc:sldLayoutChg chg="add del mod replId">
          <pc:chgData name="Stan Pereira" userId="396ce2b3d5da47b8" providerId="Windows Live" clId="Web-{8E709749-F58D-4466-87D1-13E4D71F2230}" dt="2023-09-21T05:36:12.082" v="2"/>
          <pc:sldLayoutMkLst>
            <pc:docMk/>
            <pc:sldMasterMk cId="3560837015" sldId="2147483684"/>
            <pc:sldLayoutMk cId="240199581" sldId="2147483694"/>
          </pc:sldLayoutMkLst>
        </pc:sldLayoutChg>
        <pc:sldLayoutChg chg="add del mod replId">
          <pc:chgData name="Stan Pereira" userId="396ce2b3d5da47b8" providerId="Windows Live" clId="Web-{8E709749-F58D-4466-87D1-13E4D71F2230}" dt="2023-09-21T05:36:12.082" v="2"/>
          <pc:sldLayoutMkLst>
            <pc:docMk/>
            <pc:sldMasterMk cId="3560837015" sldId="2147483684"/>
            <pc:sldLayoutMk cId="887965461" sldId="2147483695"/>
          </pc:sldLayoutMkLst>
        </pc:sldLayoutChg>
      </pc:sldMasterChg>
      <pc:sldMasterChg chg="add del addSldLayout delSldLayout modSldLayout">
        <pc:chgData name="Stan Pereira" userId="396ce2b3d5da47b8" providerId="Windows Live" clId="Web-{8E709749-F58D-4466-87D1-13E4D71F2230}" dt="2023-09-21T05:36:30.318" v="3"/>
        <pc:sldMasterMkLst>
          <pc:docMk/>
          <pc:sldMasterMk cId="4235357554" sldId="2147483696"/>
        </pc:sldMasterMkLst>
        <pc:sldLayoutChg chg="add del mod replId">
          <pc:chgData name="Stan Pereira" userId="396ce2b3d5da47b8" providerId="Windows Live" clId="Web-{8E709749-F58D-4466-87D1-13E4D71F2230}" dt="2023-09-21T05:36:30.318" v="3"/>
          <pc:sldLayoutMkLst>
            <pc:docMk/>
            <pc:sldMasterMk cId="4235357554" sldId="2147483696"/>
            <pc:sldLayoutMk cId="98001775" sldId="2147483697"/>
          </pc:sldLayoutMkLst>
        </pc:sldLayoutChg>
        <pc:sldLayoutChg chg="add del mod replId">
          <pc:chgData name="Stan Pereira" userId="396ce2b3d5da47b8" providerId="Windows Live" clId="Web-{8E709749-F58D-4466-87D1-13E4D71F2230}" dt="2023-09-21T05:36:30.318" v="3"/>
          <pc:sldLayoutMkLst>
            <pc:docMk/>
            <pc:sldMasterMk cId="4235357554" sldId="2147483696"/>
            <pc:sldLayoutMk cId="1055490051" sldId="2147483698"/>
          </pc:sldLayoutMkLst>
        </pc:sldLayoutChg>
        <pc:sldLayoutChg chg="add del mod replId">
          <pc:chgData name="Stan Pereira" userId="396ce2b3d5da47b8" providerId="Windows Live" clId="Web-{8E709749-F58D-4466-87D1-13E4D71F2230}" dt="2023-09-21T05:36:30.318" v="3"/>
          <pc:sldLayoutMkLst>
            <pc:docMk/>
            <pc:sldMasterMk cId="4235357554" sldId="2147483696"/>
            <pc:sldLayoutMk cId="2857241929" sldId="2147483699"/>
          </pc:sldLayoutMkLst>
        </pc:sldLayoutChg>
        <pc:sldLayoutChg chg="add del mod replId">
          <pc:chgData name="Stan Pereira" userId="396ce2b3d5da47b8" providerId="Windows Live" clId="Web-{8E709749-F58D-4466-87D1-13E4D71F2230}" dt="2023-09-21T05:36:30.318" v="3"/>
          <pc:sldLayoutMkLst>
            <pc:docMk/>
            <pc:sldMasterMk cId="4235357554" sldId="2147483696"/>
            <pc:sldLayoutMk cId="47388916" sldId="2147483700"/>
          </pc:sldLayoutMkLst>
        </pc:sldLayoutChg>
        <pc:sldLayoutChg chg="add del mod replId">
          <pc:chgData name="Stan Pereira" userId="396ce2b3d5da47b8" providerId="Windows Live" clId="Web-{8E709749-F58D-4466-87D1-13E4D71F2230}" dt="2023-09-21T05:36:30.318" v="3"/>
          <pc:sldLayoutMkLst>
            <pc:docMk/>
            <pc:sldMasterMk cId="4235357554" sldId="2147483696"/>
            <pc:sldLayoutMk cId="3324528944" sldId="2147483701"/>
          </pc:sldLayoutMkLst>
        </pc:sldLayoutChg>
        <pc:sldLayoutChg chg="add del mod replId">
          <pc:chgData name="Stan Pereira" userId="396ce2b3d5da47b8" providerId="Windows Live" clId="Web-{8E709749-F58D-4466-87D1-13E4D71F2230}" dt="2023-09-21T05:36:30.318" v="3"/>
          <pc:sldLayoutMkLst>
            <pc:docMk/>
            <pc:sldMasterMk cId="4235357554" sldId="2147483696"/>
            <pc:sldLayoutMk cId="1172593299" sldId="2147483702"/>
          </pc:sldLayoutMkLst>
        </pc:sldLayoutChg>
        <pc:sldLayoutChg chg="add del mod replId">
          <pc:chgData name="Stan Pereira" userId="396ce2b3d5da47b8" providerId="Windows Live" clId="Web-{8E709749-F58D-4466-87D1-13E4D71F2230}" dt="2023-09-21T05:36:30.318" v="3"/>
          <pc:sldLayoutMkLst>
            <pc:docMk/>
            <pc:sldMasterMk cId="4235357554" sldId="2147483696"/>
            <pc:sldLayoutMk cId="2659509446" sldId="2147483703"/>
          </pc:sldLayoutMkLst>
        </pc:sldLayoutChg>
        <pc:sldLayoutChg chg="add del mod replId">
          <pc:chgData name="Stan Pereira" userId="396ce2b3d5da47b8" providerId="Windows Live" clId="Web-{8E709749-F58D-4466-87D1-13E4D71F2230}" dt="2023-09-21T05:36:30.318" v="3"/>
          <pc:sldLayoutMkLst>
            <pc:docMk/>
            <pc:sldMasterMk cId="4235357554" sldId="2147483696"/>
            <pc:sldLayoutMk cId="3101528971" sldId="2147483704"/>
          </pc:sldLayoutMkLst>
        </pc:sldLayoutChg>
        <pc:sldLayoutChg chg="add del mod replId">
          <pc:chgData name="Stan Pereira" userId="396ce2b3d5da47b8" providerId="Windows Live" clId="Web-{8E709749-F58D-4466-87D1-13E4D71F2230}" dt="2023-09-21T05:36:30.318" v="3"/>
          <pc:sldLayoutMkLst>
            <pc:docMk/>
            <pc:sldMasterMk cId="4235357554" sldId="2147483696"/>
            <pc:sldLayoutMk cId="130650155" sldId="2147483705"/>
          </pc:sldLayoutMkLst>
        </pc:sldLayoutChg>
        <pc:sldLayoutChg chg="add del mod replId">
          <pc:chgData name="Stan Pereira" userId="396ce2b3d5da47b8" providerId="Windows Live" clId="Web-{8E709749-F58D-4466-87D1-13E4D71F2230}" dt="2023-09-21T05:36:30.318" v="3"/>
          <pc:sldLayoutMkLst>
            <pc:docMk/>
            <pc:sldMasterMk cId="4235357554" sldId="2147483696"/>
            <pc:sldLayoutMk cId="4055082539" sldId="2147483706"/>
          </pc:sldLayoutMkLst>
        </pc:sldLayoutChg>
        <pc:sldLayoutChg chg="add del mod replId">
          <pc:chgData name="Stan Pereira" userId="396ce2b3d5da47b8" providerId="Windows Live" clId="Web-{8E709749-F58D-4466-87D1-13E4D71F2230}" dt="2023-09-21T05:36:30.318" v="3"/>
          <pc:sldLayoutMkLst>
            <pc:docMk/>
            <pc:sldMasterMk cId="4235357554" sldId="2147483696"/>
            <pc:sldLayoutMk cId="2938136051" sldId="2147483707"/>
          </pc:sldLayoutMkLst>
        </pc:sldLayoutChg>
      </pc:sldMasterChg>
      <pc:sldMasterChg chg="add addSldLayout modSldLayout">
        <pc:chgData name="Stan Pereira" userId="396ce2b3d5da47b8" providerId="Windows Live" clId="Web-{8E709749-F58D-4466-87D1-13E4D71F2230}" dt="2023-09-21T05:36:30.318" v="3"/>
        <pc:sldMasterMkLst>
          <pc:docMk/>
          <pc:sldMasterMk cId="1111053052" sldId="2147483708"/>
        </pc:sldMasterMkLst>
        <pc:sldLayoutChg chg="add mod replId">
          <pc:chgData name="Stan Pereira" userId="396ce2b3d5da47b8" providerId="Windows Live" clId="Web-{8E709749-F58D-4466-87D1-13E4D71F2230}" dt="2023-09-21T05:36:30.318" v="3"/>
          <pc:sldLayoutMkLst>
            <pc:docMk/>
            <pc:sldMasterMk cId="1111053052" sldId="2147483708"/>
            <pc:sldLayoutMk cId="4095339180" sldId="2147483709"/>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109469577" sldId="2147483710"/>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3878559213" sldId="2147483711"/>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3706129113" sldId="2147483712"/>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2523721411" sldId="2147483713"/>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3887034973" sldId="2147483714"/>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1850168682" sldId="2147483715"/>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591770465" sldId="2147483716"/>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3679224096" sldId="2147483717"/>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479951937" sldId="2147483718"/>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3809190292" sldId="2147483719"/>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421734827" sldId="2147483720"/>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2462864271" sldId="2147483721"/>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3361361972" sldId="2147483722"/>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2065624288" sldId="2147483723"/>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1536149293" sldId="2147483724"/>
          </pc:sldLayoutMkLst>
        </pc:sldLayoutChg>
        <pc:sldLayoutChg chg="add mod replId">
          <pc:chgData name="Stan Pereira" userId="396ce2b3d5da47b8" providerId="Windows Live" clId="Web-{8E709749-F58D-4466-87D1-13E4D71F2230}" dt="2023-09-21T05:36:30.318" v="3"/>
          <pc:sldLayoutMkLst>
            <pc:docMk/>
            <pc:sldMasterMk cId="1111053052" sldId="2147483708"/>
            <pc:sldLayoutMk cId="1098278048" sldId="2147483725"/>
          </pc:sldLayoutMkLst>
        </pc:sldLayoutChg>
      </pc:sldMasterChg>
    </pc:docChg>
  </pc:docChgLst>
  <pc:docChgLst>
    <pc:chgData name="Stan Pereira" userId="396ce2b3d5da47b8" providerId="Windows Live" clId="Web-{6A0A19E3-66A7-4B36-B1C9-92F4A8517F6E}"/>
    <pc:docChg chg="modSld addMainMaster delMainMaster">
      <pc:chgData name="Stan Pereira" userId="396ce2b3d5da47b8" providerId="Windows Live" clId="Web-{6A0A19E3-66A7-4B36-B1C9-92F4A8517F6E}" dt="2023-10-11T06:38:34.753" v="58"/>
      <pc:docMkLst>
        <pc:docMk/>
      </pc:docMkLst>
      <pc:sldChg chg="addSp delSp modSp mod modClrScheme delDesignElem chgLayout">
        <pc:chgData name="Stan Pereira" userId="396ce2b3d5da47b8" providerId="Windows Live" clId="Web-{6A0A19E3-66A7-4B36-B1C9-92F4A8517F6E}" dt="2023-10-11T06:38:34.753" v="58"/>
        <pc:sldMkLst>
          <pc:docMk/>
          <pc:sldMk cId="868590522" sldId="258"/>
        </pc:sldMkLst>
        <pc:spChg chg="mod ord">
          <ac:chgData name="Stan Pereira" userId="396ce2b3d5da47b8" providerId="Windows Live" clId="Web-{6A0A19E3-66A7-4B36-B1C9-92F4A8517F6E}" dt="2023-10-11T06:38:34.753" v="58"/>
          <ac:spMkLst>
            <pc:docMk/>
            <pc:sldMk cId="868590522" sldId="258"/>
            <ac:spMk id="3" creationId="{E41A5D85-7C00-BA28-CB0C-13D38053F3F1}"/>
          </ac:spMkLst>
        </pc:spChg>
        <pc:spChg chg="mod ord">
          <ac:chgData name="Stan Pereira" userId="396ce2b3d5da47b8" providerId="Windows Live" clId="Web-{6A0A19E3-66A7-4B36-B1C9-92F4A8517F6E}" dt="2023-10-11T06:38:34.753" v="58"/>
          <ac:spMkLst>
            <pc:docMk/>
            <pc:sldMk cId="868590522" sldId="258"/>
            <ac:spMk id="4" creationId="{B58CA957-73EA-18A3-9E67-7D72397531F7}"/>
          </ac:spMkLst>
        </pc:spChg>
        <pc:spChg chg="add del">
          <ac:chgData name="Stan Pereira" userId="396ce2b3d5da47b8" providerId="Windows Live" clId="Web-{6A0A19E3-66A7-4B36-B1C9-92F4A8517F6E}" dt="2023-10-11T06:38:34.753" v="58"/>
          <ac:spMkLst>
            <pc:docMk/>
            <pc:sldMk cId="868590522" sldId="258"/>
            <ac:spMk id="8" creationId="{907EF6B7-1338-4443-8C46-6A318D952DFD}"/>
          </ac:spMkLst>
        </pc:spChg>
        <pc:spChg chg="add del">
          <ac:chgData name="Stan Pereira" userId="396ce2b3d5da47b8" providerId="Windows Live" clId="Web-{6A0A19E3-66A7-4B36-B1C9-92F4A8517F6E}" dt="2023-10-11T06:38:34.753" v="58"/>
          <ac:spMkLst>
            <pc:docMk/>
            <pc:sldMk cId="868590522" sldId="258"/>
            <ac:spMk id="10" creationId="{DAAE4CDD-124C-4DCF-9584-B6033B545DD5}"/>
          </ac:spMkLst>
        </pc:spChg>
        <pc:spChg chg="del">
          <ac:chgData name="Stan Pereira" userId="396ce2b3d5da47b8" providerId="Windows Live" clId="Web-{6A0A19E3-66A7-4B36-B1C9-92F4A8517F6E}" dt="2023-10-11T06:27:49.510" v="4"/>
          <ac:spMkLst>
            <pc:docMk/>
            <pc:sldMk cId="868590522" sldId="258"/>
            <ac:spMk id="12" creationId="{100EDD19-6802-4EC3-95CE-CFFAB042CFD6}"/>
          </ac:spMkLst>
        </pc:spChg>
        <pc:spChg chg="add del">
          <ac:chgData name="Stan Pereira" userId="396ce2b3d5da47b8" providerId="Windows Live" clId="Web-{6A0A19E3-66A7-4B36-B1C9-92F4A8517F6E}" dt="2023-10-11T06:38:34.753" v="58"/>
          <ac:spMkLst>
            <pc:docMk/>
            <pc:sldMk cId="868590522" sldId="258"/>
            <ac:spMk id="13" creationId="{081E4A58-353D-44AE-B2FC-2A74E2E400F7}"/>
          </ac:spMkLst>
        </pc:spChg>
        <pc:spChg chg="del">
          <ac:chgData name="Stan Pereira" userId="396ce2b3d5da47b8" providerId="Windows Live" clId="Web-{6A0A19E3-66A7-4B36-B1C9-92F4A8517F6E}" dt="2023-10-11T06:27:49.510" v="4"/>
          <ac:spMkLst>
            <pc:docMk/>
            <pc:sldMk cId="868590522" sldId="258"/>
            <ac:spMk id="14" creationId="{DB17E863-922E-4C26-BD64-E8FD41D28661}"/>
          </ac:spMkLst>
        </pc:spChg>
      </pc:sldChg>
      <pc:sldChg chg="delSp mod modClrScheme delDesignElem chgLayout">
        <pc:chgData name="Stan Pereira" userId="396ce2b3d5da47b8" providerId="Windows Live" clId="Web-{6A0A19E3-66A7-4B36-B1C9-92F4A8517F6E}" dt="2023-10-11T06:28:14.807" v="6"/>
        <pc:sldMkLst>
          <pc:docMk/>
          <pc:sldMk cId="506213289" sldId="266"/>
        </pc:sldMkLst>
        <pc:spChg chg="del">
          <ac:chgData name="Stan Pereira" userId="396ce2b3d5da47b8" providerId="Windows Live" clId="Web-{6A0A19E3-66A7-4B36-B1C9-92F4A8517F6E}" dt="2023-10-11T06:27:49.510" v="4"/>
          <ac:spMkLst>
            <pc:docMk/>
            <pc:sldMk cId="506213289" sldId="266"/>
            <ac:spMk id="16" creationId="{76906711-0AFB-47DD-A4B6-4E94B38B8C91}"/>
          </ac:spMkLst>
        </pc:spChg>
        <pc:spChg chg="del">
          <ac:chgData name="Stan Pereira" userId="396ce2b3d5da47b8" providerId="Windows Live" clId="Web-{6A0A19E3-66A7-4B36-B1C9-92F4A8517F6E}" dt="2023-10-11T06:27:49.510" v="4"/>
          <ac:spMkLst>
            <pc:docMk/>
            <pc:sldMk cId="506213289" sldId="266"/>
            <ac:spMk id="18" creationId="{AA91F649-894C-41F6-A21D-3D1AC558E934}"/>
          </ac:spMkLst>
        </pc:spChg>
        <pc:spChg chg="del">
          <ac:chgData name="Stan Pereira" userId="396ce2b3d5da47b8" providerId="Windows Live" clId="Web-{6A0A19E3-66A7-4B36-B1C9-92F4A8517F6E}" dt="2023-10-11T06:27:49.510" v="4"/>
          <ac:spMkLst>
            <pc:docMk/>
            <pc:sldMk cId="506213289" sldId="266"/>
            <ac:spMk id="20" creationId="{56037404-66BD-46B5-9323-1B531319671A}"/>
          </ac:spMkLst>
        </pc:spChg>
      </pc:sldChg>
      <pc:sldChg chg="addSp delSp modSp mod modClrScheme delDesignElem chgLayout">
        <pc:chgData name="Stan Pereira" userId="396ce2b3d5da47b8" providerId="Windows Live" clId="Web-{6A0A19E3-66A7-4B36-B1C9-92F4A8517F6E}" dt="2023-10-11T06:36:21.404" v="56"/>
        <pc:sldMkLst>
          <pc:docMk/>
          <pc:sldMk cId="1256169863" sldId="267"/>
        </pc:sldMkLst>
        <pc:spChg chg="mod ord">
          <ac:chgData name="Stan Pereira" userId="396ce2b3d5da47b8" providerId="Windows Live" clId="Web-{6A0A19E3-66A7-4B36-B1C9-92F4A8517F6E}" dt="2023-10-11T06:36:21.404" v="56"/>
          <ac:spMkLst>
            <pc:docMk/>
            <pc:sldMk cId="1256169863" sldId="267"/>
            <ac:spMk id="2" creationId="{30B09B95-A03F-02AF-40FF-A6D3DD49868C}"/>
          </ac:spMkLst>
        </pc:spChg>
        <pc:spChg chg="mod ord">
          <ac:chgData name="Stan Pereira" userId="396ce2b3d5da47b8" providerId="Windows Live" clId="Web-{6A0A19E3-66A7-4B36-B1C9-92F4A8517F6E}" dt="2023-10-11T06:36:21.404" v="56"/>
          <ac:spMkLst>
            <pc:docMk/>
            <pc:sldMk cId="1256169863" sldId="267"/>
            <ac:spMk id="3" creationId="{37EE6F88-BA54-F687-8B23-02921A370E19}"/>
          </ac:spMkLst>
        </pc:spChg>
        <pc:spChg chg="add del">
          <ac:chgData name="Stan Pereira" userId="396ce2b3d5da47b8" providerId="Windows Live" clId="Web-{6A0A19E3-66A7-4B36-B1C9-92F4A8517F6E}" dt="2023-10-11T06:35:59.091" v="49"/>
          <ac:spMkLst>
            <pc:docMk/>
            <pc:sldMk cId="1256169863" sldId="267"/>
            <ac:spMk id="21" creationId="{0A597D97-203B-498B-95D3-E90DC961039F}"/>
          </ac:spMkLst>
        </pc:spChg>
        <pc:spChg chg="add del">
          <ac:chgData name="Stan Pereira" userId="396ce2b3d5da47b8" providerId="Windows Live" clId="Web-{6A0A19E3-66A7-4B36-B1C9-92F4A8517F6E}" dt="2023-10-11T06:35:59.091" v="49"/>
          <ac:spMkLst>
            <pc:docMk/>
            <pc:sldMk cId="1256169863" sldId="267"/>
            <ac:spMk id="23" creationId="{6A6EF10E-DF41-4BD3-8EB4-6F646531DC26}"/>
          </ac:spMkLst>
        </pc:spChg>
        <pc:spChg chg="del">
          <ac:chgData name="Stan Pereira" userId="396ce2b3d5da47b8" providerId="Windows Live" clId="Web-{6A0A19E3-66A7-4B36-B1C9-92F4A8517F6E}" dt="2023-10-11T06:27:49.510" v="4"/>
          <ac:spMkLst>
            <pc:docMk/>
            <pc:sldMk cId="1256169863" sldId="267"/>
            <ac:spMk id="25" creationId="{71199D26-7D8F-4A64-BDBB-73AFABE144A7}"/>
          </ac:spMkLst>
        </pc:spChg>
        <pc:spChg chg="del">
          <ac:chgData name="Stan Pereira" userId="396ce2b3d5da47b8" providerId="Windows Live" clId="Web-{6A0A19E3-66A7-4B36-B1C9-92F4A8517F6E}" dt="2023-10-11T06:27:49.510" v="4"/>
          <ac:spMkLst>
            <pc:docMk/>
            <pc:sldMk cId="1256169863" sldId="267"/>
            <ac:spMk id="27" creationId="{D7F2FAFA-4D50-41E7-9480-5BABA64EE9F4}"/>
          </ac:spMkLst>
        </pc:spChg>
        <pc:spChg chg="add del">
          <ac:chgData name="Stan Pereira" userId="396ce2b3d5da47b8" providerId="Windows Live" clId="Web-{6A0A19E3-66A7-4B36-B1C9-92F4A8517F6E}" dt="2023-10-11T06:36:05.341" v="51"/>
          <ac:spMkLst>
            <pc:docMk/>
            <pc:sldMk cId="1256169863" sldId="267"/>
            <ac:spMk id="29" creationId="{C34C49FD-318D-49AE-BAC7-5634695CCE95}"/>
          </ac:spMkLst>
        </pc:spChg>
        <pc:spChg chg="add del">
          <ac:chgData name="Stan Pereira" userId="396ce2b3d5da47b8" providerId="Windows Live" clId="Web-{6A0A19E3-66A7-4B36-B1C9-92F4A8517F6E}" dt="2023-10-11T06:36:05.341" v="51"/>
          <ac:spMkLst>
            <pc:docMk/>
            <pc:sldMk cId="1256169863" sldId="267"/>
            <ac:spMk id="34" creationId="{2AD021B0-C307-4067-887D-35DF45447604}"/>
          </ac:spMkLst>
        </pc:spChg>
        <pc:spChg chg="add del">
          <ac:chgData name="Stan Pereira" userId="396ce2b3d5da47b8" providerId="Windows Live" clId="Web-{6A0A19E3-66A7-4B36-B1C9-92F4A8517F6E}" dt="2023-10-11T06:36:15.357" v="53"/>
          <ac:spMkLst>
            <pc:docMk/>
            <pc:sldMk cId="1256169863" sldId="267"/>
            <ac:spMk id="44" creationId="{FA69AAE0-49D5-4C8B-8BA2-55898C00E05E}"/>
          </ac:spMkLst>
        </pc:spChg>
        <pc:spChg chg="add del">
          <ac:chgData name="Stan Pereira" userId="396ce2b3d5da47b8" providerId="Windows Live" clId="Web-{6A0A19E3-66A7-4B36-B1C9-92F4A8517F6E}" dt="2023-10-11T06:36:21.404" v="55"/>
          <ac:spMkLst>
            <pc:docMk/>
            <pc:sldMk cId="1256169863" sldId="267"/>
            <ac:spMk id="48" creationId="{6234BCC6-39B9-47D9-8BF8-C665401AE23C}"/>
          </ac:spMkLst>
        </pc:spChg>
        <pc:spChg chg="add del">
          <ac:chgData name="Stan Pereira" userId="396ce2b3d5da47b8" providerId="Windows Live" clId="Web-{6A0A19E3-66A7-4B36-B1C9-92F4A8517F6E}" dt="2023-10-11T06:36:21.404" v="55"/>
          <ac:spMkLst>
            <pc:docMk/>
            <pc:sldMk cId="1256169863" sldId="267"/>
            <ac:spMk id="49" creationId="{72A9CE9D-DAC3-40AF-B504-78A64A909F9D}"/>
          </ac:spMkLst>
        </pc:spChg>
        <pc:spChg chg="add del">
          <ac:chgData name="Stan Pereira" userId="396ce2b3d5da47b8" providerId="Windows Live" clId="Web-{6A0A19E3-66A7-4B36-B1C9-92F4A8517F6E}" dt="2023-10-11T06:36:21.404" v="55"/>
          <ac:spMkLst>
            <pc:docMk/>
            <pc:sldMk cId="1256169863" sldId="267"/>
            <ac:spMk id="51" creationId="{506D7452-6CDE-4381-86CE-07B2459383D5}"/>
          </ac:spMkLst>
        </pc:spChg>
        <pc:spChg chg="add del">
          <ac:chgData name="Stan Pereira" userId="396ce2b3d5da47b8" providerId="Windows Live" clId="Web-{6A0A19E3-66A7-4B36-B1C9-92F4A8517F6E}" dt="2023-10-11T06:36:21.404" v="55"/>
          <ac:spMkLst>
            <pc:docMk/>
            <pc:sldMk cId="1256169863" sldId="267"/>
            <ac:spMk id="57" creationId="{762DA937-8B55-4317-BD32-98D7AF30E39E}"/>
          </ac:spMkLst>
        </pc:spChg>
        <pc:spChg chg="add del">
          <ac:chgData name="Stan Pereira" userId="396ce2b3d5da47b8" providerId="Windows Live" clId="Web-{6A0A19E3-66A7-4B36-B1C9-92F4A8517F6E}" dt="2023-10-11T06:36:21.404" v="55"/>
          <ac:spMkLst>
            <pc:docMk/>
            <pc:sldMk cId="1256169863" sldId="267"/>
            <ac:spMk id="58" creationId="{C52EE5A8-045B-4D39-8ED1-513334085EEC}"/>
          </ac:spMkLst>
        </pc:spChg>
        <pc:spChg chg="add">
          <ac:chgData name="Stan Pereira" userId="396ce2b3d5da47b8" providerId="Windows Live" clId="Web-{6A0A19E3-66A7-4B36-B1C9-92F4A8517F6E}" dt="2023-10-11T06:36:21.404" v="56"/>
          <ac:spMkLst>
            <pc:docMk/>
            <pc:sldMk cId="1256169863" sldId="267"/>
            <ac:spMk id="60" creationId="{D880886B-02ED-4317-9236-CB60C22CF7F3}"/>
          </ac:spMkLst>
        </pc:spChg>
        <pc:spChg chg="add">
          <ac:chgData name="Stan Pereira" userId="396ce2b3d5da47b8" providerId="Windows Live" clId="Web-{6A0A19E3-66A7-4B36-B1C9-92F4A8517F6E}" dt="2023-10-11T06:36:21.404" v="56"/>
          <ac:spMkLst>
            <pc:docMk/>
            <pc:sldMk cId="1256169863" sldId="267"/>
            <ac:spMk id="61" creationId="{28C31856-6ABF-41FD-B683-B06E5FFF926B}"/>
          </ac:spMkLst>
        </pc:spChg>
        <pc:grpChg chg="add del">
          <ac:chgData name="Stan Pereira" userId="396ce2b3d5da47b8" providerId="Windows Live" clId="Web-{6A0A19E3-66A7-4B36-B1C9-92F4A8517F6E}" dt="2023-10-11T06:36:05.341" v="51"/>
          <ac:grpSpMkLst>
            <pc:docMk/>
            <pc:sldMk cId="1256169863" sldId="267"/>
            <ac:grpSpMk id="30" creationId="{8444DC2E-9E72-4669-878E-AF93DF307708}"/>
          </ac:grpSpMkLst>
        </pc:grpChg>
        <pc:grpChg chg="add del">
          <ac:chgData name="Stan Pereira" userId="396ce2b3d5da47b8" providerId="Windows Live" clId="Web-{6A0A19E3-66A7-4B36-B1C9-92F4A8517F6E}" dt="2023-10-11T06:36:05.341" v="51"/>
          <ac:grpSpMkLst>
            <pc:docMk/>
            <pc:sldMk cId="1256169863" sldId="267"/>
            <ac:grpSpMk id="36" creationId="{223CC9DA-C742-47CF-8965-06B4D836A54A}"/>
          </ac:grpSpMkLst>
        </pc:grpChg>
        <pc:picChg chg="mod ord">
          <ac:chgData name="Stan Pereira" userId="396ce2b3d5da47b8" providerId="Windows Live" clId="Web-{6A0A19E3-66A7-4B36-B1C9-92F4A8517F6E}" dt="2023-10-11T06:36:21.404" v="56"/>
          <ac:picMkLst>
            <pc:docMk/>
            <pc:sldMk cId="1256169863" sldId="267"/>
            <ac:picMk id="5" creationId="{40062549-4269-9DD4-29E3-414A43D68039}"/>
          </ac:picMkLst>
        </pc:picChg>
        <pc:picChg chg="mod ord">
          <ac:chgData name="Stan Pereira" userId="396ce2b3d5da47b8" providerId="Windows Live" clId="Web-{6A0A19E3-66A7-4B36-B1C9-92F4A8517F6E}" dt="2023-10-11T06:36:21.404" v="56"/>
          <ac:picMkLst>
            <pc:docMk/>
            <pc:sldMk cId="1256169863" sldId="267"/>
            <ac:picMk id="9" creationId="{02BFF707-4755-3E1D-8501-EAF1921D7809}"/>
          </ac:picMkLst>
        </pc:picChg>
      </pc:sldChg>
      <pc:sldChg chg="delSp modSp mod modClrScheme delDesignElem chgLayout">
        <pc:chgData name="Stan Pereira" userId="396ce2b3d5da47b8" providerId="Windows Live" clId="Web-{6A0A19E3-66A7-4B36-B1C9-92F4A8517F6E}" dt="2023-10-11T06:28:14.807" v="6"/>
        <pc:sldMkLst>
          <pc:docMk/>
          <pc:sldMk cId="1889233146" sldId="268"/>
        </pc:sldMkLst>
        <pc:spChg chg="mod ord">
          <ac:chgData name="Stan Pereira" userId="396ce2b3d5da47b8" providerId="Windows Live" clId="Web-{6A0A19E3-66A7-4B36-B1C9-92F4A8517F6E}" dt="2023-10-11T06:28:14.807" v="6"/>
          <ac:spMkLst>
            <pc:docMk/>
            <pc:sldMk cId="1889233146" sldId="268"/>
            <ac:spMk id="2" creationId="{05AB8548-725D-6FF7-1D49-41C057C490C6}"/>
          </ac:spMkLst>
        </pc:spChg>
        <pc:spChg chg="del">
          <ac:chgData name="Stan Pereira" userId="396ce2b3d5da47b8" providerId="Windows Live" clId="Web-{6A0A19E3-66A7-4B36-B1C9-92F4A8517F6E}" dt="2023-10-11T06:27:49.510" v="4"/>
          <ac:spMkLst>
            <pc:docMk/>
            <pc:sldMk cId="1889233146" sldId="268"/>
            <ac:spMk id="8" creationId="{100EDD19-6802-4EC3-95CE-CFFAB042CFD6}"/>
          </ac:spMkLst>
        </pc:spChg>
        <pc:spChg chg="del">
          <ac:chgData name="Stan Pereira" userId="396ce2b3d5da47b8" providerId="Windows Live" clId="Web-{6A0A19E3-66A7-4B36-B1C9-92F4A8517F6E}" dt="2023-10-11T06:27:49.510" v="4"/>
          <ac:spMkLst>
            <pc:docMk/>
            <pc:sldMk cId="1889233146" sldId="268"/>
            <ac:spMk id="10" creationId="{DB17E863-922E-4C26-BD64-E8FD41D28661}"/>
          </ac:spMkLst>
        </pc:spChg>
        <pc:graphicFrameChg chg="mod ord">
          <ac:chgData name="Stan Pereira" userId="396ce2b3d5da47b8" providerId="Windows Live" clId="Web-{6A0A19E3-66A7-4B36-B1C9-92F4A8517F6E}" dt="2023-10-11T06:28:14.807" v="6"/>
          <ac:graphicFrameMkLst>
            <pc:docMk/>
            <pc:sldMk cId="1889233146" sldId="268"/>
            <ac:graphicFrameMk id="13" creationId="{0DBEE175-7B6A-30DE-EF61-D089C277C981}"/>
          </ac:graphicFrameMkLst>
        </pc:graphicFrameChg>
      </pc:sldChg>
      <pc:sldChg chg="delSp modSp mod modClrScheme delDesignElem chgLayout">
        <pc:chgData name="Stan Pereira" userId="396ce2b3d5da47b8" providerId="Windows Live" clId="Web-{6A0A19E3-66A7-4B36-B1C9-92F4A8517F6E}" dt="2023-10-11T06:28:14.807" v="6"/>
        <pc:sldMkLst>
          <pc:docMk/>
          <pc:sldMk cId="433406122" sldId="269"/>
        </pc:sldMkLst>
        <pc:spChg chg="mod ord">
          <ac:chgData name="Stan Pereira" userId="396ce2b3d5da47b8" providerId="Windows Live" clId="Web-{6A0A19E3-66A7-4B36-B1C9-92F4A8517F6E}" dt="2023-10-11T06:28:14.807" v="6"/>
          <ac:spMkLst>
            <pc:docMk/>
            <pc:sldMk cId="433406122" sldId="269"/>
            <ac:spMk id="2" creationId="{05AB8548-725D-6FF7-1D49-41C057C490C6}"/>
          </ac:spMkLst>
        </pc:spChg>
        <pc:spChg chg="mod ord">
          <ac:chgData name="Stan Pereira" userId="396ce2b3d5da47b8" providerId="Windows Live" clId="Web-{6A0A19E3-66A7-4B36-B1C9-92F4A8517F6E}" dt="2023-10-11T06:28:14.807" v="6"/>
          <ac:spMkLst>
            <pc:docMk/>
            <pc:sldMk cId="433406122" sldId="269"/>
            <ac:spMk id="3" creationId="{B96C8E00-607A-5C5A-7885-805DDA2AA0C1}"/>
          </ac:spMkLst>
        </pc:spChg>
        <pc:spChg chg="del">
          <ac:chgData name="Stan Pereira" userId="396ce2b3d5da47b8" providerId="Windows Live" clId="Web-{6A0A19E3-66A7-4B36-B1C9-92F4A8517F6E}" dt="2023-10-11T06:27:49.510" v="4"/>
          <ac:spMkLst>
            <pc:docMk/>
            <pc:sldMk cId="433406122" sldId="269"/>
            <ac:spMk id="22" creationId="{100EDD19-6802-4EC3-95CE-CFFAB042CFD6}"/>
          </ac:spMkLst>
        </pc:spChg>
        <pc:spChg chg="del">
          <ac:chgData name="Stan Pereira" userId="396ce2b3d5da47b8" providerId="Windows Live" clId="Web-{6A0A19E3-66A7-4B36-B1C9-92F4A8517F6E}" dt="2023-10-11T06:27:49.510" v="4"/>
          <ac:spMkLst>
            <pc:docMk/>
            <pc:sldMk cId="433406122" sldId="269"/>
            <ac:spMk id="24" creationId="{DB17E863-922E-4C26-BD64-E8FD41D28661}"/>
          </ac:spMkLst>
        </pc:spChg>
      </pc:sldChg>
      <pc:sldChg chg="delSp mod modClrScheme delDesignElem chgLayout">
        <pc:chgData name="Stan Pereira" userId="396ce2b3d5da47b8" providerId="Windows Live" clId="Web-{6A0A19E3-66A7-4B36-B1C9-92F4A8517F6E}" dt="2023-10-11T06:28:14.807" v="6"/>
        <pc:sldMkLst>
          <pc:docMk/>
          <pc:sldMk cId="2494756931" sldId="270"/>
        </pc:sldMkLst>
        <pc:spChg chg="del">
          <ac:chgData name="Stan Pereira" userId="396ce2b3d5da47b8" providerId="Windows Live" clId="Web-{6A0A19E3-66A7-4B36-B1C9-92F4A8517F6E}" dt="2023-10-11T06:27:49.510" v="4"/>
          <ac:spMkLst>
            <pc:docMk/>
            <pc:sldMk cId="2494756931" sldId="270"/>
            <ac:spMk id="10" creationId="{4D24BFD5-D814-402B-B6C4-EEF6AE14B0F2}"/>
          </ac:spMkLst>
        </pc:spChg>
        <pc:spChg chg="del">
          <ac:chgData name="Stan Pereira" userId="396ce2b3d5da47b8" providerId="Windows Live" clId="Web-{6A0A19E3-66A7-4B36-B1C9-92F4A8517F6E}" dt="2023-10-11T06:27:49.510" v="4"/>
          <ac:spMkLst>
            <pc:docMk/>
            <pc:sldMk cId="2494756931" sldId="270"/>
            <ac:spMk id="12" creationId="{36FED7E8-9A97-475F-9FA4-113410D4433B}"/>
          </ac:spMkLst>
        </pc:spChg>
        <pc:spChg chg="del">
          <ac:chgData name="Stan Pereira" userId="396ce2b3d5da47b8" providerId="Windows Live" clId="Web-{6A0A19E3-66A7-4B36-B1C9-92F4A8517F6E}" dt="2023-10-11T06:27:49.510" v="4"/>
          <ac:spMkLst>
            <pc:docMk/>
            <pc:sldMk cId="2494756931" sldId="270"/>
            <ac:spMk id="14" creationId="{2A39B854-4B6C-4F7F-A602-6F97770CED70}"/>
          </ac:spMkLst>
        </pc:spChg>
      </pc:sldChg>
      <pc:sldChg chg="delSp modSp mod modClrScheme delDesignElem chgLayout">
        <pc:chgData name="Stan Pereira" userId="396ce2b3d5da47b8" providerId="Windows Live" clId="Web-{6A0A19E3-66A7-4B36-B1C9-92F4A8517F6E}" dt="2023-10-11T06:28:14.807" v="6"/>
        <pc:sldMkLst>
          <pc:docMk/>
          <pc:sldMk cId="473550126" sldId="271"/>
        </pc:sldMkLst>
        <pc:spChg chg="mod ord">
          <ac:chgData name="Stan Pereira" userId="396ce2b3d5da47b8" providerId="Windows Live" clId="Web-{6A0A19E3-66A7-4B36-B1C9-92F4A8517F6E}" dt="2023-10-11T06:28:14.807" v="6"/>
          <ac:spMkLst>
            <pc:docMk/>
            <pc:sldMk cId="473550126" sldId="271"/>
            <ac:spMk id="2" creationId="{05AB8548-725D-6FF7-1D49-41C057C490C6}"/>
          </ac:spMkLst>
        </pc:spChg>
        <pc:spChg chg="mod ord">
          <ac:chgData name="Stan Pereira" userId="396ce2b3d5da47b8" providerId="Windows Live" clId="Web-{6A0A19E3-66A7-4B36-B1C9-92F4A8517F6E}" dt="2023-10-11T06:28:14.807" v="6"/>
          <ac:spMkLst>
            <pc:docMk/>
            <pc:sldMk cId="473550126" sldId="271"/>
            <ac:spMk id="3" creationId="{B96C8E00-607A-5C5A-7885-805DDA2AA0C1}"/>
          </ac:spMkLst>
        </pc:spChg>
        <pc:spChg chg="del">
          <ac:chgData name="Stan Pereira" userId="396ce2b3d5da47b8" providerId="Windows Live" clId="Web-{6A0A19E3-66A7-4B36-B1C9-92F4A8517F6E}" dt="2023-10-11T06:27:49.510" v="4"/>
          <ac:spMkLst>
            <pc:docMk/>
            <pc:sldMk cId="473550126" sldId="271"/>
            <ac:spMk id="22" creationId="{100EDD19-6802-4EC3-95CE-CFFAB042CFD6}"/>
          </ac:spMkLst>
        </pc:spChg>
        <pc:spChg chg="del">
          <ac:chgData name="Stan Pereira" userId="396ce2b3d5da47b8" providerId="Windows Live" clId="Web-{6A0A19E3-66A7-4B36-B1C9-92F4A8517F6E}" dt="2023-10-11T06:27:49.510" v="4"/>
          <ac:spMkLst>
            <pc:docMk/>
            <pc:sldMk cId="473550126" sldId="271"/>
            <ac:spMk id="24" creationId="{DB17E863-922E-4C26-BD64-E8FD41D28661}"/>
          </ac:spMkLst>
        </pc:spChg>
      </pc:sldChg>
      <pc:sldChg chg="addSp delSp modSp mod setBg modClrScheme delDesignElem chgLayout">
        <pc:chgData name="Stan Pereira" userId="396ce2b3d5da47b8" providerId="Windows Live" clId="Web-{6A0A19E3-66A7-4B36-B1C9-92F4A8517F6E}" dt="2023-10-11T06:35:13.121" v="47" actId="1076"/>
        <pc:sldMkLst>
          <pc:docMk/>
          <pc:sldMk cId="1434550993" sldId="273"/>
        </pc:sldMkLst>
        <pc:spChg chg="mod ord">
          <ac:chgData name="Stan Pereira" userId="396ce2b3d5da47b8" providerId="Windows Live" clId="Web-{6A0A19E3-66A7-4B36-B1C9-92F4A8517F6E}" dt="2023-10-11T06:30:18.765" v="19" actId="14100"/>
          <ac:spMkLst>
            <pc:docMk/>
            <pc:sldMk cId="1434550993" sldId="273"/>
            <ac:spMk id="2" creationId="{05AB8548-725D-6FF7-1D49-41C057C490C6}"/>
          </ac:spMkLst>
        </pc:spChg>
        <pc:spChg chg="add del mod ord">
          <ac:chgData name="Stan Pereira" userId="396ce2b3d5da47b8" providerId="Windows Live" clId="Web-{6A0A19E3-66A7-4B36-B1C9-92F4A8517F6E}" dt="2023-10-11T06:28:58.028" v="8"/>
          <ac:spMkLst>
            <pc:docMk/>
            <pc:sldMk cId="1434550993" sldId="273"/>
            <ac:spMk id="3" creationId="{48BEC0E6-02A0-0678-7FEF-A19EE756E45E}"/>
          </ac:spMkLst>
        </pc:spChg>
        <pc:spChg chg="add del mod ord">
          <ac:chgData name="Stan Pereira" userId="396ce2b3d5da47b8" providerId="Windows Live" clId="Web-{6A0A19E3-66A7-4B36-B1C9-92F4A8517F6E}" dt="2023-10-11T06:29:01.387" v="9"/>
          <ac:spMkLst>
            <pc:docMk/>
            <pc:sldMk cId="1434550993" sldId="273"/>
            <ac:spMk id="4" creationId="{A2A3E62A-5320-E72C-8336-1F4885808A4E}"/>
          </ac:spMkLst>
        </pc:spChg>
        <pc:spChg chg="mod">
          <ac:chgData name="Stan Pereira" userId="396ce2b3d5da47b8" providerId="Windows Live" clId="Web-{6A0A19E3-66A7-4B36-B1C9-92F4A8517F6E}" dt="2023-10-11T06:31:08.033" v="21"/>
          <ac:spMkLst>
            <pc:docMk/>
            <pc:sldMk cId="1434550993" sldId="273"/>
            <ac:spMk id="7" creationId="{E9EAF824-D421-5D12-C03B-A29DA47F607B}"/>
          </ac:spMkLst>
        </pc:spChg>
        <pc:spChg chg="mod">
          <ac:chgData name="Stan Pereira" userId="396ce2b3d5da47b8" providerId="Windows Live" clId="Web-{6A0A19E3-66A7-4B36-B1C9-92F4A8517F6E}" dt="2023-10-11T06:33:54.117" v="40" actId="20577"/>
          <ac:spMkLst>
            <pc:docMk/>
            <pc:sldMk cId="1434550993" sldId="273"/>
            <ac:spMk id="9" creationId="{FE2560CF-A971-5C67-5B94-292DAC23C377}"/>
          </ac:spMkLst>
        </pc:spChg>
        <pc:spChg chg="mod">
          <ac:chgData name="Stan Pereira" userId="396ce2b3d5da47b8" providerId="Windows Live" clId="Web-{6A0A19E3-66A7-4B36-B1C9-92F4A8517F6E}" dt="2023-10-11T06:34:07.602" v="41" actId="20577"/>
          <ac:spMkLst>
            <pc:docMk/>
            <pc:sldMk cId="1434550993" sldId="273"/>
            <ac:spMk id="11" creationId="{DCC80B5A-6921-7497-32ED-3C12F138781D}"/>
          </ac:spMkLst>
        </pc:spChg>
        <pc:spChg chg="mod">
          <ac:chgData name="Stan Pereira" userId="396ce2b3d5da47b8" providerId="Windows Live" clId="Web-{6A0A19E3-66A7-4B36-B1C9-92F4A8517F6E}" dt="2023-10-11T06:35:13.121" v="47" actId="1076"/>
          <ac:spMkLst>
            <pc:docMk/>
            <pc:sldMk cId="1434550993" sldId="273"/>
            <ac:spMk id="15" creationId="{33F1D196-4E87-07F8-41CD-030E2CA2549E}"/>
          </ac:spMkLst>
        </pc:spChg>
        <pc:spChg chg="add del">
          <ac:chgData name="Stan Pereira" userId="396ce2b3d5da47b8" providerId="Windows Live" clId="Web-{6A0A19E3-66A7-4B36-B1C9-92F4A8517F6E}" dt="2023-10-11T06:27:49.510" v="4"/>
          <ac:spMkLst>
            <pc:docMk/>
            <pc:sldMk cId="1434550993" sldId="273"/>
            <ac:spMk id="18" creationId="{7C8C78CF-BED7-421D-9487-A421FE7D4CA6}"/>
          </ac:spMkLst>
        </pc:spChg>
        <pc:spChg chg="add del">
          <ac:chgData name="Stan Pereira" userId="396ce2b3d5da47b8" providerId="Windows Live" clId="Web-{6A0A19E3-66A7-4B36-B1C9-92F4A8517F6E}" dt="2023-10-11T06:27:49.510" v="4"/>
          <ac:spMkLst>
            <pc:docMk/>
            <pc:sldMk cId="1434550993" sldId="273"/>
            <ac:spMk id="19" creationId="{91D2F025-BC00-4C59-B4F3-AE8A9C360E07}"/>
          </ac:spMkLst>
        </pc:spChg>
        <pc:spChg chg="add del">
          <ac:chgData name="Stan Pereira" userId="396ce2b3d5da47b8" providerId="Windows Live" clId="Web-{6A0A19E3-66A7-4B36-B1C9-92F4A8517F6E}" dt="2023-10-11T06:27:49.510" v="4"/>
          <ac:spMkLst>
            <pc:docMk/>
            <pc:sldMk cId="1434550993" sldId="273"/>
            <ac:spMk id="20" creationId="{105EC815-F086-480F-AAD3-00D654099CD8}"/>
          </ac:spMkLst>
        </pc:spChg>
        <pc:spChg chg="add del">
          <ac:chgData name="Stan Pereira" userId="396ce2b3d5da47b8" providerId="Windows Live" clId="Web-{6A0A19E3-66A7-4B36-B1C9-92F4A8517F6E}" dt="2023-10-11T06:27:49.510" v="4"/>
          <ac:spMkLst>
            <pc:docMk/>
            <pc:sldMk cId="1434550993" sldId="273"/>
            <ac:spMk id="26" creationId="{5A5E92B2-8662-4CD4-8A8B-EBD13A9C5096}"/>
          </ac:spMkLst>
        </pc:spChg>
        <pc:spChg chg="add del">
          <ac:chgData name="Stan Pereira" userId="396ce2b3d5da47b8" providerId="Windows Live" clId="Web-{6A0A19E3-66A7-4B36-B1C9-92F4A8517F6E}" dt="2023-10-11T06:27:49.510" v="4"/>
          <ac:spMkLst>
            <pc:docMk/>
            <pc:sldMk cId="1434550993" sldId="273"/>
            <ac:spMk id="28" creationId="{2CF7CF5F-D747-47B3-80B1-8392750446C6}"/>
          </ac:spMkLst>
        </pc:spChg>
        <pc:spChg chg="add del">
          <ac:chgData name="Stan Pereira" userId="396ce2b3d5da47b8" providerId="Windows Live" clId="Web-{6A0A19E3-66A7-4B36-B1C9-92F4A8517F6E}" dt="2023-10-11T06:27:49.510" v="4"/>
          <ac:spMkLst>
            <pc:docMk/>
            <pc:sldMk cId="1434550993" sldId="273"/>
            <ac:spMk id="30" creationId="{CE1108CD-786E-4304-9504-9C5AD64829D2}"/>
          </ac:spMkLst>
        </pc:spChg>
        <pc:spChg chg="add del">
          <ac:chgData name="Stan Pereira" userId="396ce2b3d5da47b8" providerId="Windows Live" clId="Web-{6A0A19E3-66A7-4B36-B1C9-92F4A8517F6E}" dt="2023-10-11T06:27:49.510" v="4"/>
          <ac:spMkLst>
            <pc:docMk/>
            <pc:sldMk cId="1434550993" sldId="273"/>
            <ac:spMk id="32" creationId="{C4192054-9C77-4788-A81F-C3F70586002C}"/>
          </ac:spMkLst>
        </pc:spChg>
        <pc:spChg chg="add del">
          <ac:chgData name="Stan Pereira" userId="396ce2b3d5da47b8" providerId="Windows Live" clId="Web-{6A0A19E3-66A7-4B36-B1C9-92F4A8517F6E}" dt="2023-10-11T06:27:49.510" v="4"/>
          <ac:spMkLst>
            <pc:docMk/>
            <pc:sldMk cId="1434550993" sldId="273"/>
            <ac:spMk id="34" creationId="{2929DB54-1BF0-4191-88B1-ADEBA6E9A757}"/>
          </ac:spMkLst>
        </pc:spChg>
        <pc:spChg chg="add del">
          <ac:chgData name="Stan Pereira" userId="396ce2b3d5da47b8" providerId="Windows Live" clId="Web-{6A0A19E3-66A7-4B36-B1C9-92F4A8517F6E}" dt="2023-10-11T06:27:49.510" v="4"/>
          <ac:spMkLst>
            <pc:docMk/>
            <pc:sldMk cId="1434550993" sldId="273"/>
            <ac:spMk id="36" creationId="{AB337888-EB83-4311-B414-E0CFB8F368A5}"/>
          </ac:spMkLst>
        </pc:spChg>
        <pc:spChg chg="add del">
          <ac:chgData name="Stan Pereira" userId="396ce2b3d5da47b8" providerId="Windows Live" clId="Web-{6A0A19E3-66A7-4B36-B1C9-92F4A8517F6E}" dt="2023-10-11T06:27:49.510" v="4"/>
          <ac:spMkLst>
            <pc:docMk/>
            <pc:sldMk cId="1434550993" sldId="273"/>
            <ac:spMk id="38" creationId="{EA147E46-0FA8-43BE-89A6-53B0A7B8E129}"/>
          </ac:spMkLst>
        </pc:spChg>
        <pc:picChg chg="mod">
          <ac:chgData name="Stan Pereira" userId="396ce2b3d5da47b8" providerId="Windows Live" clId="Web-{6A0A19E3-66A7-4B36-B1C9-92F4A8517F6E}" dt="2023-10-11T06:34:28.213" v="43" actId="14100"/>
          <ac:picMkLst>
            <pc:docMk/>
            <pc:sldMk cId="1434550993" sldId="273"/>
            <ac:picMk id="13" creationId="{628A075B-6B92-AF25-CEB2-617F10131398}"/>
          </ac:picMkLst>
        </pc:picChg>
      </pc:sldChg>
      <pc:sldChg chg="modSp mod modClrScheme chgLayout">
        <pc:chgData name="Stan Pereira" userId="396ce2b3d5da47b8" providerId="Windows Live" clId="Web-{6A0A19E3-66A7-4B36-B1C9-92F4A8517F6E}" dt="2023-10-11T06:28:14.807" v="6"/>
        <pc:sldMkLst>
          <pc:docMk/>
          <pc:sldMk cId="793457038" sldId="274"/>
        </pc:sldMkLst>
        <pc:spChg chg="mod ord">
          <ac:chgData name="Stan Pereira" userId="396ce2b3d5da47b8" providerId="Windows Live" clId="Web-{6A0A19E3-66A7-4B36-B1C9-92F4A8517F6E}" dt="2023-10-11T06:28:14.807" v="6"/>
          <ac:spMkLst>
            <pc:docMk/>
            <pc:sldMk cId="793457038" sldId="274"/>
            <ac:spMk id="2" creationId="{05AB8548-725D-6FF7-1D49-41C057C490C6}"/>
          </ac:spMkLst>
        </pc:spChg>
      </pc:sldChg>
      <pc:sldMasterChg chg="del delSldLayout">
        <pc:chgData name="Stan Pereira" userId="396ce2b3d5da47b8" providerId="Windows Live" clId="Web-{6A0A19E3-66A7-4B36-B1C9-92F4A8517F6E}" dt="2023-10-11T06:27:49.510" v="4"/>
        <pc:sldMasterMkLst>
          <pc:docMk/>
          <pc:sldMasterMk cId="3677517841" sldId="2147483863"/>
        </pc:sldMasterMkLst>
        <pc:sldLayoutChg chg="del">
          <pc:chgData name="Stan Pereira" userId="396ce2b3d5da47b8" providerId="Windows Live" clId="Web-{6A0A19E3-66A7-4B36-B1C9-92F4A8517F6E}" dt="2023-10-11T06:27:49.510" v="4"/>
          <pc:sldLayoutMkLst>
            <pc:docMk/>
            <pc:sldMasterMk cId="3677517841" sldId="2147483863"/>
            <pc:sldLayoutMk cId="1621153677" sldId="2147483864"/>
          </pc:sldLayoutMkLst>
        </pc:sldLayoutChg>
        <pc:sldLayoutChg chg="del">
          <pc:chgData name="Stan Pereira" userId="396ce2b3d5da47b8" providerId="Windows Live" clId="Web-{6A0A19E3-66A7-4B36-B1C9-92F4A8517F6E}" dt="2023-10-11T06:27:49.510" v="4"/>
          <pc:sldLayoutMkLst>
            <pc:docMk/>
            <pc:sldMasterMk cId="3677517841" sldId="2147483863"/>
            <pc:sldLayoutMk cId="994868452" sldId="2147483865"/>
          </pc:sldLayoutMkLst>
        </pc:sldLayoutChg>
        <pc:sldLayoutChg chg="del">
          <pc:chgData name="Stan Pereira" userId="396ce2b3d5da47b8" providerId="Windows Live" clId="Web-{6A0A19E3-66A7-4B36-B1C9-92F4A8517F6E}" dt="2023-10-11T06:27:49.510" v="4"/>
          <pc:sldLayoutMkLst>
            <pc:docMk/>
            <pc:sldMasterMk cId="3677517841" sldId="2147483863"/>
            <pc:sldLayoutMk cId="4252591736" sldId="2147483866"/>
          </pc:sldLayoutMkLst>
        </pc:sldLayoutChg>
        <pc:sldLayoutChg chg="del">
          <pc:chgData name="Stan Pereira" userId="396ce2b3d5da47b8" providerId="Windows Live" clId="Web-{6A0A19E3-66A7-4B36-B1C9-92F4A8517F6E}" dt="2023-10-11T06:27:49.510" v="4"/>
          <pc:sldLayoutMkLst>
            <pc:docMk/>
            <pc:sldMasterMk cId="3677517841" sldId="2147483863"/>
            <pc:sldLayoutMk cId="3097906504" sldId="2147483867"/>
          </pc:sldLayoutMkLst>
        </pc:sldLayoutChg>
        <pc:sldLayoutChg chg="del">
          <pc:chgData name="Stan Pereira" userId="396ce2b3d5da47b8" providerId="Windows Live" clId="Web-{6A0A19E3-66A7-4B36-B1C9-92F4A8517F6E}" dt="2023-10-11T06:27:49.510" v="4"/>
          <pc:sldLayoutMkLst>
            <pc:docMk/>
            <pc:sldMasterMk cId="3677517841" sldId="2147483863"/>
            <pc:sldLayoutMk cId="1840432769" sldId="2147483868"/>
          </pc:sldLayoutMkLst>
        </pc:sldLayoutChg>
        <pc:sldLayoutChg chg="del">
          <pc:chgData name="Stan Pereira" userId="396ce2b3d5da47b8" providerId="Windows Live" clId="Web-{6A0A19E3-66A7-4B36-B1C9-92F4A8517F6E}" dt="2023-10-11T06:27:49.510" v="4"/>
          <pc:sldLayoutMkLst>
            <pc:docMk/>
            <pc:sldMasterMk cId="3677517841" sldId="2147483863"/>
            <pc:sldLayoutMk cId="376792974" sldId="2147483869"/>
          </pc:sldLayoutMkLst>
        </pc:sldLayoutChg>
        <pc:sldLayoutChg chg="del">
          <pc:chgData name="Stan Pereira" userId="396ce2b3d5da47b8" providerId="Windows Live" clId="Web-{6A0A19E3-66A7-4B36-B1C9-92F4A8517F6E}" dt="2023-10-11T06:27:49.510" v="4"/>
          <pc:sldLayoutMkLst>
            <pc:docMk/>
            <pc:sldMasterMk cId="3677517841" sldId="2147483863"/>
            <pc:sldLayoutMk cId="703815685" sldId="2147483870"/>
          </pc:sldLayoutMkLst>
        </pc:sldLayoutChg>
        <pc:sldLayoutChg chg="del">
          <pc:chgData name="Stan Pereira" userId="396ce2b3d5da47b8" providerId="Windows Live" clId="Web-{6A0A19E3-66A7-4B36-B1C9-92F4A8517F6E}" dt="2023-10-11T06:27:49.510" v="4"/>
          <pc:sldLayoutMkLst>
            <pc:docMk/>
            <pc:sldMasterMk cId="3677517841" sldId="2147483863"/>
            <pc:sldLayoutMk cId="1392439607" sldId="2147483871"/>
          </pc:sldLayoutMkLst>
        </pc:sldLayoutChg>
        <pc:sldLayoutChg chg="del">
          <pc:chgData name="Stan Pereira" userId="396ce2b3d5da47b8" providerId="Windows Live" clId="Web-{6A0A19E3-66A7-4B36-B1C9-92F4A8517F6E}" dt="2023-10-11T06:27:49.510" v="4"/>
          <pc:sldLayoutMkLst>
            <pc:docMk/>
            <pc:sldMasterMk cId="3677517841" sldId="2147483863"/>
            <pc:sldLayoutMk cId="3386527263" sldId="2147483872"/>
          </pc:sldLayoutMkLst>
        </pc:sldLayoutChg>
        <pc:sldLayoutChg chg="del">
          <pc:chgData name="Stan Pereira" userId="396ce2b3d5da47b8" providerId="Windows Live" clId="Web-{6A0A19E3-66A7-4B36-B1C9-92F4A8517F6E}" dt="2023-10-11T06:27:49.510" v="4"/>
          <pc:sldLayoutMkLst>
            <pc:docMk/>
            <pc:sldMasterMk cId="3677517841" sldId="2147483863"/>
            <pc:sldLayoutMk cId="2950993190" sldId="2147483873"/>
          </pc:sldLayoutMkLst>
        </pc:sldLayoutChg>
        <pc:sldLayoutChg chg="del">
          <pc:chgData name="Stan Pereira" userId="396ce2b3d5da47b8" providerId="Windows Live" clId="Web-{6A0A19E3-66A7-4B36-B1C9-92F4A8517F6E}" dt="2023-10-11T06:27:49.510" v="4"/>
          <pc:sldLayoutMkLst>
            <pc:docMk/>
            <pc:sldMasterMk cId="3677517841" sldId="2147483863"/>
            <pc:sldLayoutMk cId="1151462212" sldId="2147483874"/>
          </pc:sldLayoutMkLst>
        </pc:sldLayoutChg>
      </pc:sldMasterChg>
      <pc:sldMasterChg chg="add del addSldLayout delSldLayout modSldLayout">
        <pc:chgData name="Stan Pereira" userId="396ce2b3d5da47b8" providerId="Windows Live" clId="Web-{6A0A19E3-66A7-4B36-B1C9-92F4A8517F6E}" dt="2023-10-11T06:28:14.807" v="6"/>
        <pc:sldMasterMkLst>
          <pc:docMk/>
          <pc:sldMasterMk cId="4184718398" sldId="2147483875"/>
        </pc:sldMasterMkLst>
        <pc:sldLayoutChg chg="add del mod replId">
          <pc:chgData name="Stan Pereira" userId="396ce2b3d5da47b8" providerId="Windows Live" clId="Web-{6A0A19E3-66A7-4B36-B1C9-92F4A8517F6E}" dt="2023-10-11T06:28:14.807" v="6"/>
          <pc:sldLayoutMkLst>
            <pc:docMk/>
            <pc:sldMasterMk cId="4184718398" sldId="2147483875"/>
            <pc:sldLayoutMk cId="1021515670" sldId="2147483876"/>
          </pc:sldLayoutMkLst>
        </pc:sldLayoutChg>
        <pc:sldLayoutChg chg="add del mod replId">
          <pc:chgData name="Stan Pereira" userId="396ce2b3d5da47b8" providerId="Windows Live" clId="Web-{6A0A19E3-66A7-4B36-B1C9-92F4A8517F6E}" dt="2023-10-11T06:28:14.807" v="6"/>
          <pc:sldLayoutMkLst>
            <pc:docMk/>
            <pc:sldMasterMk cId="4184718398" sldId="2147483875"/>
            <pc:sldLayoutMk cId="246520185" sldId="2147483877"/>
          </pc:sldLayoutMkLst>
        </pc:sldLayoutChg>
        <pc:sldLayoutChg chg="add del mod replId">
          <pc:chgData name="Stan Pereira" userId="396ce2b3d5da47b8" providerId="Windows Live" clId="Web-{6A0A19E3-66A7-4B36-B1C9-92F4A8517F6E}" dt="2023-10-11T06:28:14.807" v="6"/>
          <pc:sldLayoutMkLst>
            <pc:docMk/>
            <pc:sldMasterMk cId="4184718398" sldId="2147483875"/>
            <pc:sldLayoutMk cId="1647627969" sldId="2147483878"/>
          </pc:sldLayoutMkLst>
        </pc:sldLayoutChg>
        <pc:sldLayoutChg chg="add del mod replId">
          <pc:chgData name="Stan Pereira" userId="396ce2b3d5da47b8" providerId="Windows Live" clId="Web-{6A0A19E3-66A7-4B36-B1C9-92F4A8517F6E}" dt="2023-10-11T06:28:14.807" v="6"/>
          <pc:sldLayoutMkLst>
            <pc:docMk/>
            <pc:sldMasterMk cId="4184718398" sldId="2147483875"/>
            <pc:sldLayoutMk cId="4230844034" sldId="2147483879"/>
          </pc:sldLayoutMkLst>
        </pc:sldLayoutChg>
        <pc:sldLayoutChg chg="add del mod replId">
          <pc:chgData name="Stan Pereira" userId="396ce2b3d5da47b8" providerId="Windows Live" clId="Web-{6A0A19E3-66A7-4B36-B1C9-92F4A8517F6E}" dt="2023-10-11T06:28:14.807" v="6"/>
          <pc:sldLayoutMkLst>
            <pc:docMk/>
            <pc:sldMasterMk cId="4184718398" sldId="2147483875"/>
            <pc:sldLayoutMk cId="71469011" sldId="2147483880"/>
          </pc:sldLayoutMkLst>
        </pc:sldLayoutChg>
        <pc:sldLayoutChg chg="add del mod replId">
          <pc:chgData name="Stan Pereira" userId="396ce2b3d5da47b8" providerId="Windows Live" clId="Web-{6A0A19E3-66A7-4B36-B1C9-92F4A8517F6E}" dt="2023-10-11T06:28:14.807" v="6"/>
          <pc:sldLayoutMkLst>
            <pc:docMk/>
            <pc:sldMasterMk cId="4184718398" sldId="2147483875"/>
            <pc:sldLayoutMk cId="1527976735" sldId="2147483881"/>
          </pc:sldLayoutMkLst>
        </pc:sldLayoutChg>
        <pc:sldLayoutChg chg="add del mod replId">
          <pc:chgData name="Stan Pereira" userId="396ce2b3d5da47b8" providerId="Windows Live" clId="Web-{6A0A19E3-66A7-4B36-B1C9-92F4A8517F6E}" dt="2023-10-11T06:28:14.807" v="6"/>
          <pc:sldLayoutMkLst>
            <pc:docMk/>
            <pc:sldMasterMk cId="4184718398" sldId="2147483875"/>
            <pc:sldLayoutMk cId="126718913" sldId="2147483882"/>
          </pc:sldLayoutMkLst>
        </pc:sldLayoutChg>
        <pc:sldLayoutChg chg="add del mod replId">
          <pc:chgData name="Stan Pereira" userId="396ce2b3d5da47b8" providerId="Windows Live" clId="Web-{6A0A19E3-66A7-4B36-B1C9-92F4A8517F6E}" dt="2023-10-11T06:28:14.807" v="6"/>
          <pc:sldLayoutMkLst>
            <pc:docMk/>
            <pc:sldMasterMk cId="4184718398" sldId="2147483875"/>
            <pc:sldLayoutMk cId="726693276" sldId="2147483883"/>
          </pc:sldLayoutMkLst>
        </pc:sldLayoutChg>
        <pc:sldLayoutChg chg="add del mod replId">
          <pc:chgData name="Stan Pereira" userId="396ce2b3d5da47b8" providerId="Windows Live" clId="Web-{6A0A19E3-66A7-4B36-B1C9-92F4A8517F6E}" dt="2023-10-11T06:28:14.807" v="6"/>
          <pc:sldLayoutMkLst>
            <pc:docMk/>
            <pc:sldMasterMk cId="4184718398" sldId="2147483875"/>
            <pc:sldLayoutMk cId="3106980707" sldId="2147483884"/>
          </pc:sldLayoutMkLst>
        </pc:sldLayoutChg>
        <pc:sldLayoutChg chg="add del mod replId">
          <pc:chgData name="Stan Pereira" userId="396ce2b3d5da47b8" providerId="Windows Live" clId="Web-{6A0A19E3-66A7-4B36-B1C9-92F4A8517F6E}" dt="2023-10-11T06:28:14.807" v="6"/>
          <pc:sldLayoutMkLst>
            <pc:docMk/>
            <pc:sldMasterMk cId="4184718398" sldId="2147483875"/>
            <pc:sldLayoutMk cId="892709736" sldId="2147483885"/>
          </pc:sldLayoutMkLst>
        </pc:sldLayoutChg>
        <pc:sldLayoutChg chg="add del mod replId">
          <pc:chgData name="Stan Pereira" userId="396ce2b3d5da47b8" providerId="Windows Live" clId="Web-{6A0A19E3-66A7-4B36-B1C9-92F4A8517F6E}" dt="2023-10-11T06:28:14.807" v="6"/>
          <pc:sldLayoutMkLst>
            <pc:docMk/>
            <pc:sldMasterMk cId="4184718398" sldId="2147483875"/>
            <pc:sldLayoutMk cId="459417841" sldId="2147483886"/>
          </pc:sldLayoutMkLst>
        </pc:sldLayoutChg>
      </pc:sldMasterChg>
      <pc:sldMasterChg chg="add addSldLayout modSldLayout">
        <pc:chgData name="Stan Pereira" userId="396ce2b3d5da47b8" providerId="Windows Live" clId="Web-{6A0A19E3-66A7-4B36-B1C9-92F4A8517F6E}" dt="2023-10-11T06:28:14.807" v="6"/>
        <pc:sldMasterMkLst>
          <pc:docMk/>
          <pc:sldMasterMk cId="1689650762" sldId="2147483887"/>
        </pc:sldMasterMkLst>
        <pc:sldLayoutChg chg="add mod replId">
          <pc:chgData name="Stan Pereira" userId="396ce2b3d5da47b8" providerId="Windows Live" clId="Web-{6A0A19E3-66A7-4B36-B1C9-92F4A8517F6E}" dt="2023-10-11T06:28:14.807" v="6"/>
          <pc:sldLayoutMkLst>
            <pc:docMk/>
            <pc:sldMasterMk cId="1689650762" sldId="2147483887"/>
            <pc:sldLayoutMk cId="1597761552" sldId="2147483888"/>
          </pc:sldLayoutMkLst>
        </pc:sldLayoutChg>
        <pc:sldLayoutChg chg="add mod replId">
          <pc:chgData name="Stan Pereira" userId="396ce2b3d5da47b8" providerId="Windows Live" clId="Web-{6A0A19E3-66A7-4B36-B1C9-92F4A8517F6E}" dt="2023-10-11T06:28:14.807" v="6"/>
          <pc:sldLayoutMkLst>
            <pc:docMk/>
            <pc:sldMasterMk cId="1689650762" sldId="2147483887"/>
            <pc:sldLayoutMk cId="2066135813" sldId="2147483889"/>
          </pc:sldLayoutMkLst>
        </pc:sldLayoutChg>
        <pc:sldLayoutChg chg="add mod replId">
          <pc:chgData name="Stan Pereira" userId="396ce2b3d5da47b8" providerId="Windows Live" clId="Web-{6A0A19E3-66A7-4B36-B1C9-92F4A8517F6E}" dt="2023-10-11T06:28:14.807" v="6"/>
          <pc:sldLayoutMkLst>
            <pc:docMk/>
            <pc:sldMasterMk cId="1689650762" sldId="2147483887"/>
            <pc:sldLayoutMk cId="4047337087" sldId="2147483890"/>
          </pc:sldLayoutMkLst>
        </pc:sldLayoutChg>
        <pc:sldLayoutChg chg="add mod replId">
          <pc:chgData name="Stan Pereira" userId="396ce2b3d5da47b8" providerId="Windows Live" clId="Web-{6A0A19E3-66A7-4B36-B1C9-92F4A8517F6E}" dt="2023-10-11T06:28:14.807" v="6"/>
          <pc:sldLayoutMkLst>
            <pc:docMk/>
            <pc:sldMasterMk cId="1689650762" sldId="2147483887"/>
            <pc:sldLayoutMk cId="1502552104" sldId="2147483891"/>
          </pc:sldLayoutMkLst>
        </pc:sldLayoutChg>
        <pc:sldLayoutChg chg="add mod replId">
          <pc:chgData name="Stan Pereira" userId="396ce2b3d5da47b8" providerId="Windows Live" clId="Web-{6A0A19E3-66A7-4B36-B1C9-92F4A8517F6E}" dt="2023-10-11T06:28:14.807" v="6"/>
          <pc:sldLayoutMkLst>
            <pc:docMk/>
            <pc:sldMasterMk cId="1689650762" sldId="2147483887"/>
            <pc:sldLayoutMk cId="2865622833" sldId="2147483892"/>
          </pc:sldLayoutMkLst>
        </pc:sldLayoutChg>
        <pc:sldLayoutChg chg="add mod replId">
          <pc:chgData name="Stan Pereira" userId="396ce2b3d5da47b8" providerId="Windows Live" clId="Web-{6A0A19E3-66A7-4B36-B1C9-92F4A8517F6E}" dt="2023-10-11T06:28:14.807" v="6"/>
          <pc:sldLayoutMkLst>
            <pc:docMk/>
            <pc:sldMasterMk cId="1689650762" sldId="2147483887"/>
            <pc:sldLayoutMk cId="1657991179" sldId="2147483893"/>
          </pc:sldLayoutMkLst>
        </pc:sldLayoutChg>
        <pc:sldLayoutChg chg="add mod replId">
          <pc:chgData name="Stan Pereira" userId="396ce2b3d5da47b8" providerId="Windows Live" clId="Web-{6A0A19E3-66A7-4B36-B1C9-92F4A8517F6E}" dt="2023-10-11T06:28:14.807" v="6"/>
          <pc:sldLayoutMkLst>
            <pc:docMk/>
            <pc:sldMasterMk cId="1689650762" sldId="2147483887"/>
            <pc:sldLayoutMk cId="329511488" sldId="2147483894"/>
          </pc:sldLayoutMkLst>
        </pc:sldLayoutChg>
        <pc:sldLayoutChg chg="add mod replId">
          <pc:chgData name="Stan Pereira" userId="396ce2b3d5da47b8" providerId="Windows Live" clId="Web-{6A0A19E3-66A7-4B36-B1C9-92F4A8517F6E}" dt="2023-10-11T06:28:14.807" v="6"/>
          <pc:sldLayoutMkLst>
            <pc:docMk/>
            <pc:sldMasterMk cId="1689650762" sldId="2147483887"/>
            <pc:sldLayoutMk cId="2193759838" sldId="2147483895"/>
          </pc:sldLayoutMkLst>
        </pc:sldLayoutChg>
        <pc:sldLayoutChg chg="add mod replId">
          <pc:chgData name="Stan Pereira" userId="396ce2b3d5da47b8" providerId="Windows Live" clId="Web-{6A0A19E3-66A7-4B36-B1C9-92F4A8517F6E}" dt="2023-10-11T06:28:14.807" v="6"/>
          <pc:sldLayoutMkLst>
            <pc:docMk/>
            <pc:sldMasterMk cId="1689650762" sldId="2147483887"/>
            <pc:sldLayoutMk cId="299627038" sldId="2147483896"/>
          </pc:sldLayoutMkLst>
        </pc:sldLayoutChg>
        <pc:sldLayoutChg chg="add mod replId">
          <pc:chgData name="Stan Pereira" userId="396ce2b3d5da47b8" providerId="Windows Live" clId="Web-{6A0A19E3-66A7-4B36-B1C9-92F4A8517F6E}" dt="2023-10-11T06:28:14.807" v="6"/>
          <pc:sldLayoutMkLst>
            <pc:docMk/>
            <pc:sldMasterMk cId="1689650762" sldId="2147483887"/>
            <pc:sldLayoutMk cId="4065596382" sldId="2147483897"/>
          </pc:sldLayoutMkLst>
        </pc:sldLayoutChg>
        <pc:sldLayoutChg chg="add mod replId">
          <pc:chgData name="Stan Pereira" userId="396ce2b3d5da47b8" providerId="Windows Live" clId="Web-{6A0A19E3-66A7-4B36-B1C9-92F4A8517F6E}" dt="2023-10-11T06:28:14.807" v="6"/>
          <pc:sldLayoutMkLst>
            <pc:docMk/>
            <pc:sldMasterMk cId="1689650762" sldId="2147483887"/>
            <pc:sldLayoutMk cId="524638179" sldId="2147483898"/>
          </pc:sldLayoutMkLst>
        </pc:sldLayoutChg>
      </pc:sldMasterChg>
    </pc:docChg>
  </pc:docChgLst>
  <pc:docChgLst>
    <pc:chgData name="Stan Pereira" userId="396ce2b3d5da47b8" providerId="Windows Live" clId="Web-{95B1CE9D-14D1-4AF9-887C-3414078D7555}"/>
    <pc:docChg chg="modSld">
      <pc:chgData name="Stan Pereira" userId="396ce2b3d5da47b8" providerId="Windows Live" clId="Web-{95B1CE9D-14D1-4AF9-887C-3414078D7555}" dt="2023-09-21T14:01:35.773" v="4" actId="20577"/>
      <pc:docMkLst>
        <pc:docMk/>
      </pc:docMkLst>
      <pc:sldChg chg="modSp">
        <pc:chgData name="Stan Pereira" userId="396ce2b3d5da47b8" providerId="Windows Live" clId="Web-{95B1CE9D-14D1-4AF9-887C-3414078D7555}" dt="2023-09-21T14:00:02.349" v="2" actId="20577"/>
        <pc:sldMkLst>
          <pc:docMk/>
          <pc:sldMk cId="2765375747" sldId="262"/>
        </pc:sldMkLst>
        <pc:spChg chg="mod">
          <ac:chgData name="Stan Pereira" userId="396ce2b3d5da47b8" providerId="Windows Live" clId="Web-{95B1CE9D-14D1-4AF9-887C-3414078D7555}" dt="2023-09-21T14:00:02.349" v="2" actId="20577"/>
          <ac:spMkLst>
            <pc:docMk/>
            <pc:sldMk cId="2765375747" sldId="262"/>
            <ac:spMk id="3" creationId="{EADE4C69-4806-1A75-E5AF-FB118EF48985}"/>
          </ac:spMkLst>
        </pc:spChg>
      </pc:sldChg>
      <pc:sldChg chg="modSp">
        <pc:chgData name="Stan Pereira" userId="396ce2b3d5da47b8" providerId="Windows Live" clId="Web-{95B1CE9D-14D1-4AF9-887C-3414078D7555}" dt="2023-09-21T13:56:34.204" v="1" actId="20577"/>
        <pc:sldMkLst>
          <pc:docMk/>
          <pc:sldMk cId="4126838614" sldId="263"/>
        </pc:sldMkLst>
        <pc:spChg chg="mod">
          <ac:chgData name="Stan Pereira" userId="396ce2b3d5da47b8" providerId="Windows Live" clId="Web-{95B1CE9D-14D1-4AF9-887C-3414078D7555}" dt="2023-09-21T13:56:34.204" v="1" actId="20577"/>
          <ac:spMkLst>
            <pc:docMk/>
            <pc:sldMk cId="4126838614" sldId="263"/>
            <ac:spMk id="4" creationId="{7262E2DB-FC8D-6077-B125-19B3BF27D7DB}"/>
          </ac:spMkLst>
        </pc:spChg>
      </pc:sldChg>
      <pc:sldChg chg="modSp">
        <pc:chgData name="Stan Pereira" userId="396ce2b3d5da47b8" providerId="Windows Live" clId="Web-{95B1CE9D-14D1-4AF9-887C-3414078D7555}" dt="2023-09-21T14:01:35.773" v="4" actId="20577"/>
        <pc:sldMkLst>
          <pc:docMk/>
          <pc:sldMk cId="3399310866" sldId="265"/>
        </pc:sldMkLst>
        <pc:spChg chg="mod">
          <ac:chgData name="Stan Pereira" userId="396ce2b3d5da47b8" providerId="Windows Live" clId="Web-{95B1CE9D-14D1-4AF9-887C-3414078D7555}" dt="2023-09-21T14:01:35.773" v="4" actId="20577"/>
          <ac:spMkLst>
            <pc:docMk/>
            <pc:sldMk cId="3399310866" sldId="265"/>
            <ac:spMk id="3" creationId="{EADE4C69-4806-1A75-E5AF-FB118EF48985}"/>
          </ac:spMkLst>
        </pc:spChg>
      </pc:sldChg>
    </pc:docChg>
  </pc:docChgLst>
  <pc:docChgLst>
    <pc:chgData name="Stan Pereira" userId="396ce2b3d5da47b8" providerId="Windows Live" clId="Web-{87D8AA28-2571-4F52-B453-C4FC4A5EA726}"/>
    <pc:docChg chg="mod modSld modMainMaster setSldSz">
      <pc:chgData name="Stan Pereira" userId="396ce2b3d5da47b8" providerId="Windows Live" clId="Web-{87D8AA28-2571-4F52-B453-C4FC4A5EA726}" dt="2023-10-12T06:45:34.087" v="67"/>
      <pc:docMkLst>
        <pc:docMk/>
      </pc:docMkLst>
      <pc:sldChg chg="modSp">
        <pc:chgData name="Stan Pereira" userId="396ce2b3d5da47b8" providerId="Windows Live" clId="Web-{87D8AA28-2571-4F52-B453-C4FC4A5EA726}" dt="2023-10-12T06:23:45.406" v="5" actId="14100"/>
        <pc:sldMkLst>
          <pc:docMk/>
          <pc:sldMk cId="868590522" sldId="258"/>
        </pc:sldMkLst>
        <pc:spChg chg="mod">
          <ac:chgData name="Stan Pereira" userId="396ce2b3d5da47b8" providerId="Windows Live" clId="Web-{87D8AA28-2571-4F52-B453-C4FC4A5EA726}" dt="2023-10-12T06:22:36.998" v="1"/>
          <ac:spMkLst>
            <pc:docMk/>
            <pc:sldMk cId="868590522" sldId="258"/>
            <ac:spMk id="3" creationId="{E41A5D85-7C00-BA28-CB0C-13D38053F3F1}"/>
          </ac:spMkLst>
        </pc:spChg>
        <pc:spChg chg="mod">
          <ac:chgData name="Stan Pereira" userId="396ce2b3d5da47b8" providerId="Windows Live" clId="Web-{87D8AA28-2571-4F52-B453-C4FC4A5EA726}" dt="2023-10-12T06:23:45.406" v="5" actId="14100"/>
          <ac:spMkLst>
            <pc:docMk/>
            <pc:sldMk cId="868590522" sldId="258"/>
            <ac:spMk id="76" creationId="{CD22DDE7-A01F-108C-AC0E-18635858FDE1}"/>
          </ac:spMkLst>
        </pc:spChg>
        <pc:graphicFrameChg chg="mod">
          <ac:chgData name="Stan Pereira" userId="396ce2b3d5da47b8" providerId="Windows Live" clId="Web-{87D8AA28-2571-4F52-B453-C4FC4A5EA726}" dt="2023-10-12T06:23:30.125" v="3" actId="14100"/>
          <ac:graphicFrameMkLst>
            <pc:docMk/>
            <pc:sldMk cId="868590522" sldId="258"/>
            <ac:graphicFrameMk id="40" creationId="{63D3B8BD-33BC-99F0-190E-5012D118694A}"/>
          </ac:graphicFrameMkLst>
        </pc:graphicFrameChg>
      </pc:sldChg>
      <pc:sldChg chg="modSp">
        <pc:chgData name="Stan Pereira" userId="396ce2b3d5da47b8" providerId="Windows Live" clId="Web-{87D8AA28-2571-4F52-B453-C4FC4A5EA726}" dt="2023-10-12T06:22:36.998" v="1"/>
        <pc:sldMkLst>
          <pc:docMk/>
          <pc:sldMk cId="506213289" sldId="266"/>
        </pc:sldMkLst>
        <pc:spChg chg="mod">
          <ac:chgData name="Stan Pereira" userId="396ce2b3d5da47b8" providerId="Windows Live" clId="Web-{87D8AA28-2571-4F52-B453-C4FC4A5EA726}" dt="2023-10-12T06:22:36.998" v="1"/>
          <ac:spMkLst>
            <pc:docMk/>
            <pc:sldMk cId="506213289" sldId="266"/>
            <ac:spMk id="3" creationId="{00000000-0000-0000-0000-000000000000}"/>
          </ac:spMkLst>
        </pc:spChg>
        <pc:spChg chg="mod">
          <ac:chgData name="Stan Pereira" userId="396ce2b3d5da47b8" providerId="Windows Live" clId="Web-{87D8AA28-2571-4F52-B453-C4FC4A5EA726}" dt="2023-10-12T06:22:36.998" v="1"/>
          <ac:spMkLst>
            <pc:docMk/>
            <pc:sldMk cId="506213289" sldId="266"/>
            <ac:spMk id="9" creationId="{D4771268-CB57-404A-9271-370EB28F6090}"/>
          </ac:spMkLst>
        </pc:spChg>
        <pc:picChg chg="mod">
          <ac:chgData name="Stan Pereira" userId="396ce2b3d5da47b8" providerId="Windows Live" clId="Web-{87D8AA28-2571-4F52-B453-C4FC4A5EA726}" dt="2023-10-12T06:22:36.998" v="1"/>
          <ac:picMkLst>
            <pc:docMk/>
            <pc:sldMk cId="506213289" sldId="266"/>
            <ac:picMk id="6" creationId="{0BDA3099-C484-FEEC-5713-D9460E225AE2}"/>
          </ac:picMkLst>
        </pc:picChg>
      </pc:sldChg>
      <pc:sldChg chg="modSp">
        <pc:chgData name="Stan Pereira" userId="396ce2b3d5da47b8" providerId="Windows Live" clId="Web-{87D8AA28-2571-4F52-B453-C4FC4A5EA726}" dt="2023-10-12T06:22:36.998" v="1"/>
        <pc:sldMkLst>
          <pc:docMk/>
          <pc:sldMk cId="1256169863" sldId="267"/>
        </pc:sldMkLst>
        <pc:spChg chg="mod">
          <ac:chgData name="Stan Pereira" userId="396ce2b3d5da47b8" providerId="Windows Live" clId="Web-{87D8AA28-2571-4F52-B453-C4FC4A5EA726}" dt="2023-10-12T06:22:36.998" v="1"/>
          <ac:spMkLst>
            <pc:docMk/>
            <pc:sldMk cId="1256169863" sldId="267"/>
            <ac:spMk id="2" creationId="{30B09B95-A03F-02AF-40FF-A6D3DD49868C}"/>
          </ac:spMkLst>
        </pc:spChg>
        <pc:spChg chg="mod">
          <ac:chgData name="Stan Pereira" userId="396ce2b3d5da47b8" providerId="Windows Live" clId="Web-{87D8AA28-2571-4F52-B453-C4FC4A5EA726}" dt="2023-10-12T06:22:36.998" v="1"/>
          <ac:spMkLst>
            <pc:docMk/>
            <pc:sldMk cId="1256169863" sldId="267"/>
            <ac:spMk id="3" creationId="{37EE6F88-BA54-F687-8B23-02921A370E19}"/>
          </ac:spMkLst>
        </pc:spChg>
        <pc:picChg chg="mod">
          <ac:chgData name="Stan Pereira" userId="396ce2b3d5da47b8" providerId="Windows Live" clId="Web-{87D8AA28-2571-4F52-B453-C4FC4A5EA726}" dt="2023-10-12T06:22:36.998" v="1"/>
          <ac:picMkLst>
            <pc:docMk/>
            <pc:sldMk cId="1256169863" sldId="267"/>
            <ac:picMk id="5" creationId="{40062549-4269-9DD4-29E3-414A43D68039}"/>
          </ac:picMkLst>
        </pc:picChg>
        <pc:picChg chg="mod">
          <ac:chgData name="Stan Pereira" userId="396ce2b3d5da47b8" providerId="Windows Live" clId="Web-{87D8AA28-2571-4F52-B453-C4FC4A5EA726}" dt="2023-10-12T06:22:36.998" v="1"/>
          <ac:picMkLst>
            <pc:docMk/>
            <pc:sldMk cId="1256169863" sldId="267"/>
            <ac:picMk id="9" creationId="{02BFF707-4755-3E1D-8501-EAF1921D7809}"/>
          </ac:picMkLst>
        </pc:picChg>
      </pc:sldChg>
      <pc:sldChg chg="modSp">
        <pc:chgData name="Stan Pereira" userId="396ce2b3d5da47b8" providerId="Windows Live" clId="Web-{87D8AA28-2571-4F52-B453-C4FC4A5EA726}" dt="2023-10-12T06:24:22.204" v="9" actId="14100"/>
        <pc:sldMkLst>
          <pc:docMk/>
          <pc:sldMk cId="1889233146" sldId="268"/>
        </pc:sldMkLst>
        <pc:spChg chg="mod">
          <ac:chgData name="Stan Pereira" userId="396ce2b3d5da47b8" providerId="Windows Live" clId="Web-{87D8AA28-2571-4F52-B453-C4FC4A5EA726}" dt="2023-10-12T06:24:02.641" v="7" actId="14100"/>
          <ac:spMkLst>
            <pc:docMk/>
            <pc:sldMk cId="1889233146" sldId="268"/>
            <ac:spMk id="2" creationId="{05AB8548-725D-6FF7-1D49-41C057C490C6}"/>
          </ac:spMkLst>
        </pc:spChg>
        <pc:graphicFrameChg chg="mod">
          <ac:chgData name="Stan Pereira" userId="396ce2b3d5da47b8" providerId="Windows Live" clId="Web-{87D8AA28-2571-4F52-B453-C4FC4A5EA726}" dt="2023-10-12T06:24:22.204" v="9" actId="14100"/>
          <ac:graphicFrameMkLst>
            <pc:docMk/>
            <pc:sldMk cId="1889233146" sldId="268"/>
            <ac:graphicFrameMk id="62" creationId="{A0BF7898-E905-44D1-AB98-EE6AD5B63452}"/>
          </ac:graphicFrameMkLst>
        </pc:graphicFrameChg>
      </pc:sldChg>
      <pc:sldChg chg="modSp">
        <pc:chgData name="Stan Pereira" userId="396ce2b3d5da47b8" providerId="Windows Live" clId="Web-{87D8AA28-2571-4F52-B453-C4FC4A5EA726}" dt="2023-10-12T06:24:58.377" v="15" actId="14100"/>
        <pc:sldMkLst>
          <pc:docMk/>
          <pc:sldMk cId="433406122" sldId="269"/>
        </pc:sldMkLst>
        <pc:spChg chg="mod">
          <ac:chgData name="Stan Pereira" userId="396ce2b3d5da47b8" providerId="Windows Live" clId="Web-{87D8AA28-2571-4F52-B453-C4FC4A5EA726}" dt="2023-10-12T06:24:40.642" v="11" actId="14100"/>
          <ac:spMkLst>
            <pc:docMk/>
            <pc:sldMk cId="433406122" sldId="269"/>
            <ac:spMk id="2" creationId="{05AB8548-725D-6FF7-1D49-41C057C490C6}"/>
          </ac:spMkLst>
        </pc:spChg>
        <pc:graphicFrameChg chg="mod">
          <ac:chgData name="Stan Pereira" userId="396ce2b3d5da47b8" providerId="Windows Live" clId="Web-{87D8AA28-2571-4F52-B453-C4FC4A5EA726}" dt="2023-10-12T06:24:49.361" v="13" actId="14100"/>
          <ac:graphicFrameMkLst>
            <pc:docMk/>
            <pc:sldMk cId="433406122" sldId="269"/>
            <ac:graphicFrameMk id="5" creationId="{00000000-0000-0000-0000-000000000000}"/>
          </ac:graphicFrameMkLst>
        </pc:graphicFrameChg>
        <pc:graphicFrameChg chg="mod">
          <ac:chgData name="Stan Pereira" userId="396ce2b3d5da47b8" providerId="Windows Live" clId="Web-{87D8AA28-2571-4F52-B453-C4FC4A5EA726}" dt="2023-10-12T06:24:58.377" v="15" actId="14100"/>
          <ac:graphicFrameMkLst>
            <pc:docMk/>
            <pc:sldMk cId="433406122" sldId="269"/>
            <ac:graphicFrameMk id="6" creationId="{00000000-0000-0000-0000-000000000000}"/>
          </ac:graphicFrameMkLst>
        </pc:graphicFrameChg>
      </pc:sldChg>
      <pc:sldChg chg="modSp">
        <pc:chgData name="Stan Pereira" userId="396ce2b3d5da47b8" providerId="Windows Live" clId="Web-{87D8AA28-2571-4F52-B453-C4FC4A5EA726}" dt="2023-10-12T06:25:39.488" v="17" actId="14100"/>
        <pc:sldMkLst>
          <pc:docMk/>
          <pc:sldMk cId="473550126" sldId="271"/>
        </pc:sldMkLst>
        <pc:spChg chg="mod">
          <ac:chgData name="Stan Pereira" userId="396ce2b3d5da47b8" providerId="Windows Live" clId="Web-{87D8AA28-2571-4F52-B453-C4FC4A5EA726}" dt="2023-10-12T06:22:36.998" v="1"/>
          <ac:spMkLst>
            <pc:docMk/>
            <pc:sldMk cId="473550126" sldId="271"/>
            <ac:spMk id="2" creationId="{05AB8548-725D-6FF7-1D49-41C057C490C6}"/>
          </ac:spMkLst>
        </pc:spChg>
        <pc:graphicFrameChg chg="mod">
          <ac:chgData name="Stan Pereira" userId="396ce2b3d5da47b8" providerId="Windows Live" clId="Web-{87D8AA28-2571-4F52-B453-C4FC4A5EA726}" dt="2023-10-12T06:25:39.488" v="17" actId="14100"/>
          <ac:graphicFrameMkLst>
            <pc:docMk/>
            <pc:sldMk cId="473550126" sldId="271"/>
            <ac:graphicFrameMk id="4" creationId="{00000000-0000-0000-0000-000000000000}"/>
          </ac:graphicFrameMkLst>
        </pc:graphicFrameChg>
      </pc:sldChg>
      <pc:sldChg chg="modSp">
        <pc:chgData name="Stan Pereira" userId="396ce2b3d5da47b8" providerId="Windows Live" clId="Web-{87D8AA28-2571-4F52-B453-C4FC4A5EA726}" dt="2023-10-12T06:22:36.998" v="1"/>
        <pc:sldMkLst>
          <pc:docMk/>
          <pc:sldMk cId="1434550993" sldId="273"/>
        </pc:sldMkLst>
        <pc:spChg chg="mod">
          <ac:chgData name="Stan Pereira" userId="396ce2b3d5da47b8" providerId="Windows Live" clId="Web-{87D8AA28-2571-4F52-B453-C4FC4A5EA726}" dt="2023-10-12T06:22:36.998" v="1"/>
          <ac:spMkLst>
            <pc:docMk/>
            <pc:sldMk cId="1434550993" sldId="273"/>
            <ac:spMk id="2" creationId="{05AB8548-725D-6FF7-1D49-41C057C490C6}"/>
          </ac:spMkLst>
        </pc:spChg>
        <pc:spChg chg="mod">
          <ac:chgData name="Stan Pereira" userId="396ce2b3d5da47b8" providerId="Windows Live" clId="Web-{87D8AA28-2571-4F52-B453-C4FC4A5EA726}" dt="2023-10-12T06:22:36.998" v="1"/>
          <ac:spMkLst>
            <pc:docMk/>
            <pc:sldMk cId="1434550993" sldId="273"/>
            <ac:spMk id="34" creationId="{00EBFA5D-7A85-8F9C-E3FC-25844DAE5387}"/>
          </ac:spMkLst>
        </pc:spChg>
        <pc:graphicFrameChg chg="mod">
          <ac:chgData name="Stan Pereira" userId="396ce2b3d5da47b8" providerId="Windows Live" clId="Web-{87D8AA28-2571-4F52-B453-C4FC4A5EA726}" dt="2023-10-12T06:22:36.998" v="1"/>
          <ac:graphicFrameMkLst>
            <pc:docMk/>
            <pc:sldMk cId="1434550993" sldId="273"/>
            <ac:graphicFrameMk id="3" creationId="{00000000-0000-0000-0000-000000000000}"/>
          </ac:graphicFrameMkLst>
        </pc:graphicFrameChg>
        <pc:graphicFrameChg chg="mod">
          <ac:chgData name="Stan Pereira" userId="396ce2b3d5da47b8" providerId="Windows Live" clId="Web-{87D8AA28-2571-4F52-B453-C4FC4A5EA726}" dt="2023-10-12T06:22:36.998" v="1"/>
          <ac:graphicFrameMkLst>
            <pc:docMk/>
            <pc:sldMk cId="1434550993" sldId="273"/>
            <ac:graphicFrameMk id="5" creationId="{00000000-0000-0000-0000-000000000000}"/>
          </ac:graphicFrameMkLst>
        </pc:graphicFrameChg>
        <pc:picChg chg="mod">
          <ac:chgData name="Stan Pereira" userId="396ce2b3d5da47b8" providerId="Windows Live" clId="Web-{87D8AA28-2571-4F52-B453-C4FC4A5EA726}" dt="2023-10-12T06:22:36.998" v="1"/>
          <ac:picMkLst>
            <pc:docMk/>
            <pc:sldMk cId="1434550993" sldId="273"/>
            <ac:picMk id="13" creationId="{628A075B-6B92-AF25-CEB2-617F10131398}"/>
          </ac:picMkLst>
        </pc:picChg>
      </pc:sldChg>
      <pc:sldChg chg="modSp">
        <pc:chgData name="Stan Pereira" userId="396ce2b3d5da47b8" providerId="Windows Live" clId="Web-{87D8AA28-2571-4F52-B453-C4FC4A5EA726}" dt="2023-10-12T06:32:32.563" v="61" actId="14100"/>
        <pc:sldMkLst>
          <pc:docMk/>
          <pc:sldMk cId="2985922171" sldId="274"/>
        </pc:sldMkLst>
        <pc:spChg chg="mod">
          <ac:chgData name="Stan Pereira" userId="396ce2b3d5da47b8" providerId="Windows Live" clId="Web-{87D8AA28-2571-4F52-B453-C4FC4A5EA726}" dt="2023-10-12T06:26:17.583" v="20" actId="14100"/>
          <ac:spMkLst>
            <pc:docMk/>
            <pc:sldMk cId="2985922171" sldId="274"/>
            <ac:spMk id="2" creationId="{05AB8548-725D-6FF7-1D49-41C057C490C6}"/>
          </ac:spMkLst>
        </pc:spChg>
        <pc:spChg chg="mod ord">
          <ac:chgData name="Stan Pereira" userId="396ce2b3d5da47b8" providerId="Windows Live" clId="Web-{87D8AA28-2571-4F52-B453-C4FC4A5EA726}" dt="2023-10-12T06:32:27.469" v="60" actId="14100"/>
          <ac:spMkLst>
            <pc:docMk/>
            <pc:sldMk cId="2985922171" sldId="274"/>
            <ac:spMk id="331" creationId="{776C3EBF-BD69-F877-D9F5-07447F0D2175}"/>
          </ac:spMkLst>
        </pc:spChg>
        <pc:graphicFrameChg chg="mod">
          <ac:chgData name="Stan Pereira" userId="396ce2b3d5da47b8" providerId="Windows Live" clId="Web-{87D8AA28-2571-4F52-B453-C4FC4A5EA726}" dt="2023-10-12T06:26:31.286" v="22" actId="14100"/>
          <ac:graphicFrameMkLst>
            <pc:docMk/>
            <pc:sldMk cId="2985922171" sldId="274"/>
            <ac:graphicFrameMk id="3" creationId="{00000000-0000-0000-0000-000000000000}"/>
          </ac:graphicFrameMkLst>
        </pc:graphicFrameChg>
        <pc:graphicFrameChg chg="mod">
          <ac:chgData name="Stan Pereira" userId="396ce2b3d5da47b8" providerId="Windows Live" clId="Web-{87D8AA28-2571-4F52-B453-C4FC4A5EA726}" dt="2023-10-12T06:32:32.563" v="61" actId="14100"/>
          <ac:graphicFrameMkLst>
            <pc:docMk/>
            <pc:sldMk cId="2985922171" sldId="274"/>
            <ac:graphicFrameMk id="5" creationId="{00000000-0000-0000-0000-000000000000}"/>
          </ac:graphicFrameMkLst>
        </pc:graphicFrameChg>
        <pc:picChg chg="mod modCrop">
          <ac:chgData name="Stan Pereira" userId="396ce2b3d5da47b8" providerId="Windows Live" clId="Web-{87D8AA28-2571-4F52-B453-C4FC4A5EA726}" dt="2023-10-12T06:31:25.155" v="51" actId="14100"/>
          <ac:picMkLst>
            <pc:docMk/>
            <pc:sldMk cId="2985922171" sldId="274"/>
            <ac:picMk id="19" creationId="{FEF4FBDC-6937-5A7A-B152-28E850A21B33}"/>
          </ac:picMkLst>
        </pc:picChg>
      </pc:sldChg>
      <pc:sldChg chg="modSp">
        <pc:chgData name="Stan Pereira" userId="396ce2b3d5da47b8" providerId="Windows Live" clId="Web-{87D8AA28-2571-4F52-B453-C4FC4A5EA726}" dt="2023-10-12T06:45:34.087" v="67"/>
        <pc:sldMkLst>
          <pc:docMk/>
          <pc:sldMk cId="3196221482" sldId="275"/>
        </pc:sldMkLst>
        <pc:spChg chg="mod">
          <ac:chgData name="Stan Pereira" userId="396ce2b3d5da47b8" providerId="Windows Live" clId="Web-{87D8AA28-2571-4F52-B453-C4FC4A5EA726}" dt="2023-10-12T06:22:36.998" v="1"/>
          <ac:spMkLst>
            <pc:docMk/>
            <pc:sldMk cId="3196221482" sldId="275"/>
            <ac:spMk id="2" creationId="{05AB8548-725D-6FF7-1D49-41C057C490C6}"/>
          </ac:spMkLst>
        </pc:spChg>
        <pc:spChg chg="mod">
          <ac:chgData name="Stan Pereira" userId="396ce2b3d5da47b8" providerId="Windows Live" clId="Web-{87D8AA28-2571-4F52-B453-C4FC4A5EA726}" dt="2023-10-12T06:45:34.087" v="67"/>
          <ac:spMkLst>
            <pc:docMk/>
            <pc:sldMk cId="3196221482" sldId="275"/>
            <ac:spMk id="523" creationId="{088C616F-787E-538F-F716-10CBC028B058}"/>
          </ac:spMkLst>
        </pc:spChg>
        <pc:graphicFrameChg chg="mod">
          <ac:chgData name="Stan Pereira" userId="396ce2b3d5da47b8" providerId="Windows Live" clId="Web-{87D8AA28-2571-4F52-B453-C4FC4A5EA726}" dt="2023-10-12T06:22:36.998" v="1"/>
          <ac:graphicFrameMkLst>
            <pc:docMk/>
            <pc:sldMk cId="3196221482" sldId="275"/>
            <ac:graphicFrameMk id="3" creationId="{00000000-0000-0000-0000-000000000000}"/>
          </ac:graphicFrameMkLst>
        </pc:graphicFrameChg>
        <pc:graphicFrameChg chg="mod">
          <ac:chgData name="Stan Pereira" userId="396ce2b3d5da47b8" providerId="Windows Live" clId="Web-{87D8AA28-2571-4F52-B453-C4FC4A5EA726}" dt="2023-10-12T06:45:04.398" v="64" actId="14100"/>
          <ac:graphicFrameMkLst>
            <pc:docMk/>
            <pc:sldMk cId="3196221482" sldId="275"/>
            <ac:graphicFrameMk id="5" creationId="{00000000-0000-0000-0000-000000000000}"/>
          </ac:graphicFrameMkLst>
        </pc:graphicFrameChg>
        <pc:picChg chg="mod">
          <ac:chgData name="Stan Pereira" userId="396ce2b3d5da47b8" providerId="Windows Live" clId="Web-{87D8AA28-2571-4F52-B453-C4FC4A5EA726}" dt="2023-10-12T06:44:51.242" v="62" actId="14100"/>
          <ac:picMkLst>
            <pc:docMk/>
            <pc:sldMk cId="3196221482" sldId="275"/>
            <ac:picMk id="15" creationId="{09B59E46-268D-8BD3-D4F0-C01583BBDE5C}"/>
          </ac:picMkLst>
        </pc:picChg>
      </pc:sldChg>
      <pc:sldChg chg="modSp">
        <pc:chgData name="Stan Pereira" userId="396ce2b3d5da47b8" providerId="Windows Live" clId="Web-{87D8AA28-2571-4F52-B453-C4FC4A5EA726}" dt="2023-10-12T06:22:36.998" v="1"/>
        <pc:sldMkLst>
          <pc:docMk/>
          <pc:sldMk cId="42067425" sldId="276"/>
        </pc:sldMkLst>
        <pc:spChg chg="mod">
          <ac:chgData name="Stan Pereira" userId="396ce2b3d5da47b8" providerId="Windows Live" clId="Web-{87D8AA28-2571-4F52-B453-C4FC4A5EA726}" dt="2023-10-12T06:22:36.998" v="1"/>
          <ac:spMkLst>
            <pc:docMk/>
            <pc:sldMk cId="42067425" sldId="276"/>
            <ac:spMk id="2" creationId="{05AB8548-725D-6FF7-1D49-41C057C490C6}"/>
          </ac:spMkLst>
        </pc:spChg>
        <pc:spChg chg="mod">
          <ac:chgData name="Stan Pereira" userId="396ce2b3d5da47b8" providerId="Windows Live" clId="Web-{87D8AA28-2571-4F52-B453-C4FC4A5EA726}" dt="2023-10-12T06:22:36.998" v="1"/>
          <ac:spMkLst>
            <pc:docMk/>
            <pc:sldMk cId="42067425" sldId="276"/>
            <ac:spMk id="235" creationId="{32A6316B-D348-7A0F-5706-308B6D5F10F6}"/>
          </ac:spMkLst>
        </pc:spChg>
        <pc:graphicFrameChg chg="mod">
          <ac:chgData name="Stan Pereira" userId="396ce2b3d5da47b8" providerId="Windows Live" clId="Web-{87D8AA28-2571-4F52-B453-C4FC4A5EA726}" dt="2023-10-12T06:22:36.998" v="1"/>
          <ac:graphicFrameMkLst>
            <pc:docMk/>
            <pc:sldMk cId="42067425" sldId="276"/>
            <ac:graphicFrameMk id="3" creationId="{00000000-0000-0000-0000-000000000000}"/>
          </ac:graphicFrameMkLst>
        </pc:graphicFrameChg>
        <pc:graphicFrameChg chg="mod">
          <ac:chgData name="Stan Pereira" userId="396ce2b3d5da47b8" providerId="Windows Live" clId="Web-{87D8AA28-2571-4F52-B453-C4FC4A5EA726}" dt="2023-10-12T06:22:36.998" v="1"/>
          <ac:graphicFrameMkLst>
            <pc:docMk/>
            <pc:sldMk cId="42067425" sldId="276"/>
            <ac:graphicFrameMk id="5" creationId="{00000000-0000-0000-0000-000000000000}"/>
          </ac:graphicFrameMkLst>
        </pc:graphicFrameChg>
        <pc:picChg chg="mod">
          <ac:chgData name="Stan Pereira" userId="396ce2b3d5da47b8" providerId="Windows Live" clId="Web-{87D8AA28-2571-4F52-B453-C4FC4A5EA726}" dt="2023-10-12T06:22:36.998" v="1"/>
          <ac:picMkLst>
            <pc:docMk/>
            <pc:sldMk cId="42067425" sldId="276"/>
            <ac:picMk id="16" creationId="{2A1C0913-3C0C-9828-C161-4EB4EC25F227}"/>
          </ac:picMkLst>
        </pc:picChg>
      </pc:sldChg>
      <pc:sldChg chg="modSp">
        <pc:chgData name="Stan Pereira" userId="396ce2b3d5da47b8" providerId="Windows Live" clId="Web-{87D8AA28-2571-4F52-B453-C4FC4A5EA726}" dt="2023-10-12T06:22:36.998" v="1"/>
        <pc:sldMkLst>
          <pc:docMk/>
          <pc:sldMk cId="149927292" sldId="277"/>
        </pc:sldMkLst>
        <pc:spChg chg="mod">
          <ac:chgData name="Stan Pereira" userId="396ce2b3d5da47b8" providerId="Windows Live" clId="Web-{87D8AA28-2571-4F52-B453-C4FC4A5EA726}" dt="2023-10-12T06:22:36.998" v="1"/>
          <ac:spMkLst>
            <pc:docMk/>
            <pc:sldMk cId="149927292" sldId="277"/>
            <ac:spMk id="2" creationId="{05AB8548-725D-6FF7-1D49-41C057C490C6}"/>
          </ac:spMkLst>
        </pc:spChg>
        <pc:spChg chg="mod">
          <ac:chgData name="Stan Pereira" userId="396ce2b3d5da47b8" providerId="Windows Live" clId="Web-{87D8AA28-2571-4F52-B453-C4FC4A5EA726}" dt="2023-10-12T06:22:36.998" v="1"/>
          <ac:spMkLst>
            <pc:docMk/>
            <pc:sldMk cId="149927292" sldId="277"/>
            <ac:spMk id="259" creationId="{46740A8D-0282-54BE-732E-0A810CE3883C}"/>
          </ac:spMkLst>
        </pc:spChg>
        <pc:graphicFrameChg chg="mod">
          <ac:chgData name="Stan Pereira" userId="396ce2b3d5da47b8" providerId="Windows Live" clId="Web-{87D8AA28-2571-4F52-B453-C4FC4A5EA726}" dt="2023-10-12T06:22:36.998" v="1"/>
          <ac:graphicFrameMkLst>
            <pc:docMk/>
            <pc:sldMk cId="149927292" sldId="277"/>
            <ac:graphicFrameMk id="3" creationId="{00000000-0000-0000-0000-000000000000}"/>
          </ac:graphicFrameMkLst>
        </pc:graphicFrameChg>
        <pc:graphicFrameChg chg="mod">
          <ac:chgData name="Stan Pereira" userId="396ce2b3d5da47b8" providerId="Windows Live" clId="Web-{87D8AA28-2571-4F52-B453-C4FC4A5EA726}" dt="2023-10-12T06:22:36.998" v="1"/>
          <ac:graphicFrameMkLst>
            <pc:docMk/>
            <pc:sldMk cId="149927292" sldId="277"/>
            <ac:graphicFrameMk id="5" creationId="{00000000-0000-0000-0000-000000000000}"/>
          </ac:graphicFrameMkLst>
        </pc:graphicFrameChg>
        <pc:picChg chg="mod">
          <ac:chgData name="Stan Pereira" userId="396ce2b3d5da47b8" providerId="Windows Live" clId="Web-{87D8AA28-2571-4F52-B453-C4FC4A5EA726}" dt="2023-10-12T06:22:36.998" v="1"/>
          <ac:picMkLst>
            <pc:docMk/>
            <pc:sldMk cId="149927292" sldId="277"/>
            <ac:picMk id="15" creationId="{786F1CD3-7ADD-473B-7394-B661BED3440F}"/>
          </ac:picMkLst>
        </pc:picChg>
      </pc:sldChg>
      <pc:sldChg chg="modSp">
        <pc:chgData name="Stan Pereira" userId="396ce2b3d5da47b8" providerId="Windows Live" clId="Web-{87D8AA28-2571-4F52-B453-C4FC4A5EA726}" dt="2023-10-12T06:22:36.998" v="1"/>
        <pc:sldMkLst>
          <pc:docMk/>
          <pc:sldMk cId="618868396" sldId="278"/>
        </pc:sldMkLst>
        <pc:spChg chg="mod">
          <ac:chgData name="Stan Pereira" userId="396ce2b3d5da47b8" providerId="Windows Live" clId="Web-{87D8AA28-2571-4F52-B453-C4FC4A5EA726}" dt="2023-10-12T06:22:36.998" v="1"/>
          <ac:spMkLst>
            <pc:docMk/>
            <pc:sldMk cId="618868396" sldId="278"/>
            <ac:spMk id="2" creationId="{05AB8548-725D-6FF7-1D49-41C057C490C6}"/>
          </ac:spMkLst>
        </pc:spChg>
        <pc:spChg chg="mod">
          <ac:chgData name="Stan Pereira" userId="396ce2b3d5da47b8" providerId="Windows Live" clId="Web-{87D8AA28-2571-4F52-B453-C4FC4A5EA726}" dt="2023-10-12T06:22:36.998" v="1"/>
          <ac:spMkLst>
            <pc:docMk/>
            <pc:sldMk cId="618868396" sldId="278"/>
            <ac:spMk id="404" creationId="{EF07C67F-6654-523A-9B24-4DDBCD77712D}"/>
          </ac:spMkLst>
        </pc:spChg>
        <pc:graphicFrameChg chg="mod">
          <ac:chgData name="Stan Pereira" userId="396ce2b3d5da47b8" providerId="Windows Live" clId="Web-{87D8AA28-2571-4F52-B453-C4FC4A5EA726}" dt="2023-10-12T06:22:36.998" v="1"/>
          <ac:graphicFrameMkLst>
            <pc:docMk/>
            <pc:sldMk cId="618868396" sldId="278"/>
            <ac:graphicFrameMk id="3" creationId="{00000000-0000-0000-0000-000000000000}"/>
          </ac:graphicFrameMkLst>
        </pc:graphicFrameChg>
        <pc:graphicFrameChg chg="mod">
          <ac:chgData name="Stan Pereira" userId="396ce2b3d5da47b8" providerId="Windows Live" clId="Web-{87D8AA28-2571-4F52-B453-C4FC4A5EA726}" dt="2023-10-12T06:22:36.998" v="1"/>
          <ac:graphicFrameMkLst>
            <pc:docMk/>
            <pc:sldMk cId="618868396" sldId="278"/>
            <ac:graphicFrameMk id="5" creationId="{00000000-0000-0000-0000-000000000000}"/>
          </ac:graphicFrameMkLst>
        </pc:graphicFrameChg>
        <pc:picChg chg="mod">
          <ac:chgData name="Stan Pereira" userId="396ce2b3d5da47b8" providerId="Windows Live" clId="Web-{87D8AA28-2571-4F52-B453-C4FC4A5EA726}" dt="2023-10-12T06:22:36.998" v="1"/>
          <ac:picMkLst>
            <pc:docMk/>
            <pc:sldMk cId="618868396" sldId="278"/>
            <ac:picMk id="16" creationId="{A59CD929-1239-F1BA-8AE7-C6AAF42E78D9}"/>
          </ac:picMkLst>
        </pc:picChg>
      </pc:sldChg>
      <pc:sldChg chg="modSp">
        <pc:chgData name="Stan Pereira" userId="396ce2b3d5da47b8" providerId="Windows Live" clId="Web-{87D8AA28-2571-4F52-B453-C4FC4A5EA726}" dt="2023-10-12T06:22:36.998" v="1"/>
        <pc:sldMkLst>
          <pc:docMk/>
          <pc:sldMk cId="607410095" sldId="279"/>
        </pc:sldMkLst>
        <pc:spChg chg="mod">
          <ac:chgData name="Stan Pereira" userId="396ce2b3d5da47b8" providerId="Windows Live" clId="Web-{87D8AA28-2571-4F52-B453-C4FC4A5EA726}" dt="2023-10-12T06:22:36.998" v="1"/>
          <ac:spMkLst>
            <pc:docMk/>
            <pc:sldMk cId="607410095" sldId="279"/>
            <ac:spMk id="2" creationId="{05AB8548-725D-6FF7-1D49-41C057C490C6}"/>
          </ac:spMkLst>
        </pc:spChg>
        <pc:spChg chg="mod">
          <ac:chgData name="Stan Pereira" userId="396ce2b3d5da47b8" providerId="Windows Live" clId="Web-{87D8AA28-2571-4F52-B453-C4FC4A5EA726}" dt="2023-10-12T06:22:36.998" v="1"/>
          <ac:spMkLst>
            <pc:docMk/>
            <pc:sldMk cId="607410095" sldId="279"/>
            <ac:spMk id="317" creationId="{0D12995C-A375-FE5A-410D-9227F96010AA}"/>
          </ac:spMkLst>
        </pc:spChg>
        <pc:graphicFrameChg chg="mod">
          <ac:chgData name="Stan Pereira" userId="396ce2b3d5da47b8" providerId="Windows Live" clId="Web-{87D8AA28-2571-4F52-B453-C4FC4A5EA726}" dt="2023-10-12T06:22:36.998" v="1"/>
          <ac:graphicFrameMkLst>
            <pc:docMk/>
            <pc:sldMk cId="607410095" sldId="279"/>
            <ac:graphicFrameMk id="3" creationId="{00000000-0000-0000-0000-000000000000}"/>
          </ac:graphicFrameMkLst>
        </pc:graphicFrameChg>
        <pc:graphicFrameChg chg="mod">
          <ac:chgData name="Stan Pereira" userId="396ce2b3d5da47b8" providerId="Windows Live" clId="Web-{87D8AA28-2571-4F52-B453-C4FC4A5EA726}" dt="2023-10-12T06:22:36.998" v="1"/>
          <ac:graphicFrameMkLst>
            <pc:docMk/>
            <pc:sldMk cId="607410095" sldId="279"/>
            <ac:graphicFrameMk id="5" creationId="{00000000-0000-0000-0000-000000000000}"/>
          </ac:graphicFrameMkLst>
        </pc:graphicFrameChg>
        <pc:picChg chg="mod">
          <ac:chgData name="Stan Pereira" userId="396ce2b3d5da47b8" providerId="Windows Live" clId="Web-{87D8AA28-2571-4F52-B453-C4FC4A5EA726}" dt="2023-10-12T06:22:36.998" v="1"/>
          <ac:picMkLst>
            <pc:docMk/>
            <pc:sldMk cId="607410095" sldId="279"/>
            <ac:picMk id="15" creationId="{43F8636B-1C8E-69B4-0142-958ADCDC4BDB}"/>
          </ac:picMkLst>
        </pc:picChg>
      </pc:sldChg>
      <pc:sldChg chg="modSp">
        <pc:chgData name="Stan Pereira" userId="396ce2b3d5da47b8" providerId="Windows Live" clId="Web-{87D8AA28-2571-4F52-B453-C4FC4A5EA726}" dt="2023-10-12T06:22:36.998" v="1"/>
        <pc:sldMkLst>
          <pc:docMk/>
          <pc:sldMk cId="1352954534" sldId="280"/>
        </pc:sldMkLst>
        <pc:spChg chg="mod">
          <ac:chgData name="Stan Pereira" userId="396ce2b3d5da47b8" providerId="Windows Live" clId="Web-{87D8AA28-2571-4F52-B453-C4FC4A5EA726}" dt="2023-10-12T06:22:36.998" v="1"/>
          <ac:spMkLst>
            <pc:docMk/>
            <pc:sldMk cId="1352954534" sldId="280"/>
            <ac:spMk id="2" creationId="{05AB8548-725D-6FF7-1D49-41C057C490C6}"/>
          </ac:spMkLst>
        </pc:spChg>
        <pc:graphicFrameChg chg="mod">
          <ac:chgData name="Stan Pereira" userId="396ce2b3d5da47b8" providerId="Windows Live" clId="Web-{87D8AA28-2571-4F52-B453-C4FC4A5EA726}" dt="2023-10-12T06:22:36.998" v="1"/>
          <ac:graphicFrameMkLst>
            <pc:docMk/>
            <pc:sldMk cId="1352954534" sldId="280"/>
            <ac:graphicFrameMk id="62" creationId="{A0BF7898-E905-44D1-AB98-EE6AD5B63452}"/>
          </ac:graphicFrameMkLst>
        </pc:graphicFrameChg>
      </pc:sldChg>
      <pc:sldMasterChg chg="modSp modSldLayout">
        <pc:chgData name="Stan Pereira" userId="396ce2b3d5da47b8" providerId="Windows Live" clId="Web-{87D8AA28-2571-4F52-B453-C4FC4A5EA726}" dt="2023-10-12T06:22:36.998" v="1"/>
        <pc:sldMasterMkLst>
          <pc:docMk/>
          <pc:sldMasterMk cId="3623645027" sldId="2147483981"/>
        </pc:sldMasterMkLst>
        <pc:spChg chg="mod">
          <ac:chgData name="Stan Pereira" userId="396ce2b3d5da47b8" providerId="Windows Live" clId="Web-{87D8AA28-2571-4F52-B453-C4FC4A5EA726}" dt="2023-10-12T06:22:36.998" v="1"/>
          <ac:spMkLst>
            <pc:docMk/>
            <pc:sldMasterMk cId="3623645027" sldId="2147483981"/>
            <ac:spMk id="2" creationId="{00000000-0000-0000-0000-000000000000}"/>
          </ac:spMkLst>
        </pc:spChg>
        <pc:spChg chg="mod">
          <ac:chgData name="Stan Pereira" userId="396ce2b3d5da47b8" providerId="Windows Live" clId="Web-{87D8AA28-2571-4F52-B453-C4FC4A5EA726}" dt="2023-10-12T06:22:36.998" v="1"/>
          <ac:spMkLst>
            <pc:docMk/>
            <pc:sldMasterMk cId="3623645027" sldId="2147483981"/>
            <ac:spMk id="3" creationId="{00000000-0000-0000-0000-000000000000}"/>
          </ac:spMkLst>
        </pc:spChg>
        <pc:spChg chg="mod">
          <ac:chgData name="Stan Pereira" userId="396ce2b3d5da47b8" providerId="Windows Live" clId="Web-{87D8AA28-2571-4F52-B453-C4FC4A5EA726}" dt="2023-10-12T06:22:36.998" v="1"/>
          <ac:spMkLst>
            <pc:docMk/>
            <pc:sldMasterMk cId="3623645027" sldId="2147483981"/>
            <ac:spMk id="4" creationId="{00000000-0000-0000-0000-000000000000}"/>
          </ac:spMkLst>
        </pc:spChg>
        <pc:spChg chg="mod">
          <ac:chgData name="Stan Pereira" userId="396ce2b3d5da47b8" providerId="Windows Live" clId="Web-{87D8AA28-2571-4F52-B453-C4FC4A5EA726}" dt="2023-10-12T06:22:36.998" v="1"/>
          <ac:spMkLst>
            <pc:docMk/>
            <pc:sldMasterMk cId="3623645027" sldId="2147483981"/>
            <ac:spMk id="5" creationId="{00000000-0000-0000-0000-000000000000}"/>
          </ac:spMkLst>
        </pc:spChg>
        <pc:spChg chg="mod">
          <ac:chgData name="Stan Pereira" userId="396ce2b3d5da47b8" providerId="Windows Live" clId="Web-{87D8AA28-2571-4F52-B453-C4FC4A5EA726}" dt="2023-10-12T06:22:36.998" v="1"/>
          <ac:spMkLst>
            <pc:docMk/>
            <pc:sldMasterMk cId="3623645027" sldId="2147483981"/>
            <ac:spMk id="6" creationId="{00000000-0000-0000-0000-000000000000}"/>
          </ac:spMkLst>
        </pc:spChg>
        <pc:sldLayoutChg chg="modSp">
          <pc:chgData name="Stan Pereira" userId="396ce2b3d5da47b8" providerId="Windows Live" clId="Web-{87D8AA28-2571-4F52-B453-C4FC4A5EA726}" dt="2023-10-12T06:22:36.998" v="1"/>
          <pc:sldLayoutMkLst>
            <pc:docMk/>
            <pc:sldMasterMk cId="3623645027" sldId="2147483981"/>
            <pc:sldLayoutMk cId="3182745741" sldId="2147483982"/>
          </pc:sldLayoutMkLst>
          <pc:spChg chg="mod">
            <ac:chgData name="Stan Pereira" userId="396ce2b3d5da47b8" providerId="Windows Live" clId="Web-{87D8AA28-2571-4F52-B453-C4FC4A5EA726}" dt="2023-10-12T06:22:36.998" v="1"/>
            <ac:spMkLst>
              <pc:docMk/>
              <pc:sldMasterMk cId="3623645027" sldId="2147483981"/>
              <pc:sldLayoutMk cId="3182745741" sldId="2147483982"/>
              <ac:spMk id="2" creationId="{00000000-0000-0000-0000-000000000000}"/>
            </ac:spMkLst>
          </pc:spChg>
          <pc:spChg chg="mod">
            <ac:chgData name="Stan Pereira" userId="396ce2b3d5da47b8" providerId="Windows Live" clId="Web-{87D8AA28-2571-4F52-B453-C4FC4A5EA726}" dt="2023-10-12T06:22:36.998" v="1"/>
            <ac:spMkLst>
              <pc:docMk/>
              <pc:sldMasterMk cId="3623645027" sldId="2147483981"/>
              <pc:sldLayoutMk cId="3182745741" sldId="2147483982"/>
              <ac:spMk id="3" creationId="{00000000-0000-0000-0000-000000000000}"/>
            </ac:spMkLst>
          </pc:spChg>
        </pc:sldLayoutChg>
        <pc:sldLayoutChg chg="modSp">
          <pc:chgData name="Stan Pereira" userId="396ce2b3d5da47b8" providerId="Windows Live" clId="Web-{87D8AA28-2571-4F52-B453-C4FC4A5EA726}" dt="2023-10-12T06:22:36.998" v="1"/>
          <pc:sldLayoutMkLst>
            <pc:docMk/>
            <pc:sldMasterMk cId="3623645027" sldId="2147483981"/>
            <pc:sldLayoutMk cId="2651888284" sldId="2147483984"/>
          </pc:sldLayoutMkLst>
          <pc:spChg chg="mod">
            <ac:chgData name="Stan Pereira" userId="396ce2b3d5da47b8" providerId="Windows Live" clId="Web-{87D8AA28-2571-4F52-B453-C4FC4A5EA726}" dt="2023-10-12T06:22:36.998" v="1"/>
            <ac:spMkLst>
              <pc:docMk/>
              <pc:sldMasterMk cId="3623645027" sldId="2147483981"/>
              <pc:sldLayoutMk cId="2651888284" sldId="2147483984"/>
              <ac:spMk id="2" creationId="{00000000-0000-0000-0000-000000000000}"/>
            </ac:spMkLst>
          </pc:spChg>
          <pc:spChg chg="mod">
            <ac:chgData name="Stan Pereira" userId="396ce2b3d5da47b8" providerId="Windows Live" clId="Web-{87D8AA28-2571-4F52-B453-C4FC4A5EA726}" dt="2023-10-12T06:22:36.998" v="1"/>
            <ac:spMkLst>
              <pc:docMk/>
              <pc:sldMasterMk cId="3623645027" sldId="2147483981"/>
              <pc:sldLayoutMk cId="2651888284" sldId="2147483984"/>
              <ac:spMk id="3" creationId="{00000000-0000-0000-0000-000000000000}"/>
            </ac:spMkLst>
          </pc:spChg>
        </pc:sldLayoutChg>
        <pc:sldLayoutChg chg="modSp">
          <pc:chgData name="Stan Pereira" userId="396ce2b3d5da47b8" providerId="Windows Live" clId="Web-{87D8AA28-2571-4F52-B453-C4FC4A5EA726}" dt="2023-10-12T06:22:36.998" v="1"/>
          <pc:sldLayoutMkLst>
            <pc:docMk/>
            <pc:sldMasterMk cId="3623645027" sldId="2147483981"/>
            <pc:sldLayoutMk cId="608476399" sldId="2147483985"/>
          </pc:sldLayoutMkLst>
          <pc:spChg chg="mod">
            <ac:chgData name="Stan Pereira" userId="396ce2b3d5da47b8" providerId="Windows Live" clId="Web-{87D8AA28-2571-4F52-B453-C4FC4A5EA726}" dt="2023-10-12T06:22:36.998" v="1"/>
            <ac:spMkLst>
              <pc:docMk/>
              <pc:sldMasterMk cId="3623645027" sldId="2147483981"/>
              <pc:sldLayoutMk cId="608476399" sldId="2147483985"/>
              <ac:spMk id="3" creationId="{00000000-0000-0000-0000-000000000000}"/>
            </ac:spMkLst>
          </pc:spChg>
          <pc:spChg chg="mod">
            <ac:chgData name="Stan Pereira" userId="396ce2b3d5da47b8" providerId="Windows Live" clId="Web-{87D8AA28-2571-4F52-B453-C4FC4A5EA726}" dt="2023-10-12T06:22:36.998" v="1"/>
            <ac:spMkLst>
              <pc:docMk/>
              <pc:sldMasterMk cId="3623645027" sldId="2147483981"/>
              <pc:sldLayoutMk cId="608476399" sldId="2147483985"/>
              <ac:spMk id="4" creationId="{00000000-0000-0000-0000-000000000000}"/>
            </ac:spMkLst>
          </pc:spChg>
        </pc:sldLayoutChg>
        <pc:sldLayoutChg chg="modSp">
          <pc:chgData name="Stan Pereira" userId="396ce2b3d5da47b8" providerId="Windows Live" clId="Web-{87D8AA28-2571-4F52-B453-C4FC4A5EA726}" dt="2023-10-12T06:22:36.998" v="1"/>
          <pc:sldLayoutMkLst>
            <pc:docMk/>
            <pc:sldMasterMk cId="3623645027" sldId="2147483981"/>
            <pc:sldLayoutMk cId="284447190" sldId="2147483986"/>
          </pc:sldLayoutMkLst>
          <pc:spChg chg="mod">
            <ac:chgData name="Stan Pereira" userId="396ce2b3d5da47b8" providerId="Windows Live" clId="Web-{87D8AA28-2571-4F52-B453-C4FC4A5EA726}" dt="2023-10-12T06:22:36.998" v="1"/>
            <ac:spMkLst>
              <pc:docMk/>
              <pc:sldMasterMk cId="3623645027" sldId="2147483981"/>
              <pc:sldLayoutMk cId="284447190" sldId="2147483986"/>
              <ac:spMk id="3" creationId="{00000000-0000-0000-0000-000000000000}"/>
            </ac:spMkLst>
          </pc:spChg>
          <pc:spChg chg="mod">
            <ac:chgData name="Stan Pereira" userId="396ce2b3d5da47b8" providerId="Windows Live" clId="Web-{87D8AA28-2571-4F52-B453-C4FC4A5EA726}" dt="2023-10-12T06:22:36.998" v="1"/>
            <ac:spMkLst>
              <pc:docMk/>
              <pc:sldMasterMk cId="3623645027" sldId="2147483981"/>
              <pc:sldLayoutMk cId="284447190" sldId="2147483986"/>
              <ac:spMk id="4" creationId="{00000000-0000-0000-0000-000000000000}"/>
            </ac:spMkLst>
          </pc:spChg>
          <pc:spChg chg="mod">
            <ac:chgData name="Stan Pereira" userId="396ce2b3d5da47b8" providerId="Windows Live" clId="Web-{87D8AA28-2571-4F52-B453-C4FC4A5EA726}" dt="2023-10-12T06:22:36.998" v="1"/>
            <ac:spMkLst>
              <pc:docMk/>
              <pc:sldMasterMk cId="3623645027" sldId="2147483981"/>
              <pc:sldLayoutMk cId="284447190" sldId="2147483986"/>
              <ac:spMk id="5" creationId="{00000000-0000-0000-0000-000000000000}"/>
            </ac:spMkLst>
          </pc:spChg>
          <pc:spChg chg="mod">
            <ac:chgData name="Stan Pereira" userId="396ce2b3d5da47b8" providerId="Windows Live" clId="Web-{87D8AA28-2571-4F52-B453-C4FC4A5EA726}" dt="2023-10-12T06:22:36.998" v="1"/>
            <ac:spMkLst>
              <pc:docMk/>
              <pc:sldMasterMk cId="3623645027" sldId="2147483981"/>
              <pc:sldLayoutMk cId="284447190" sldId="2147483986"/>
              <ac:spMk id="6" creationId="{00000000-0000-0000-0000-000000000000}"/>
            </ac:spMkLst>
          </pc:spChg>
        </pc:sldLayoutChg>
        <pc:sldLayoutChg chg="modSp">
          <pc:chgData name="Stan Pereira" userId="396ce2b3d5da47b8" providerId="Windows Live" clId="Web-{87D8AA28-2571-4F52-B453-C4FC4A5EA726}" dt="2023-10-12T06:22:36.998" v="1"/>
          <pc:sldLayoutMkLst>
            <pc:docMk/>
            <pc:sldMasterMk cId="3623645027" sldId="2147483981"/>
            <pc:sldLayoutMk cId="1407359895" sldId="2147483989"/>
          </pc:sldLayoutMkLst>
          <pc:spChg chg="mod">
            <ac:chgData name="Stan Pereira" userId="396ce2b3d5da47b8" providerId="Windows Live" clId="Web-{87D8AA28-2571-4F52-B453-C4FC4A5EA726}" dt="2023-10-12T06:22:36.998" v="1"/>
            <ac:spMkLst>
              <pc:docMk/>
              <pc:sldMasterMk cId="3623645027" sldId="2147483981"/>
              <pc:sldLayoutMk cId="1407359895" sldId="2147483989"/>
              <ac:spMk id="2" creationId="{00000000-0000-0000-0000-000000000000}"/>
            </ac:spMkLst>
          </pc:spChg>
          <pc:spChg chg="mod">
            <ac:chgData name="Stan Pereira" userId="396ce2b3d5da47b8" providerId="Windows Live" clId="Web-{87D8AA28-2571-4F52-B453-C4FC4A5EA726}" dt="2023-10-12T06:22:36.998" v="1"/>
            <ac:spMkLst>
              <pc:docMk/>
              <pc:sldMasterMk cId="3623645027" sldId="2147483981"/>
              <pc:sldLayoutMk cId="1407359895" sldId="2147483989"/>
              <ac:spMk id="3" creationId="{00000000-0000-0000-0000-000000000000}"/>
            </ac:spMkLst>
          </pc:spChg>
          <pc:spChg chg="mod">
            <ac:chgData name="Stan Pereira" userId="396ce2b3d5da47b8" providerId="Windows Live" clId="Web-{87D8AA28-2571-4F52-B453-C4FC4A5EA726}" dt="2023-10-12T06:22:36.998" v="1"/>
            <ac:spMkLst>
              <pc:docMk/>
              <pc:sldMasterMk cId="3623645027" sldId="2147483981"/>
              <pc:sldLayoutMk cId="1407359895" sldId="2147483989"/>
              <ac:spMk id="4" creationId="{00000000-0000-0000-0000-000000000000}"/>
            </ac:spMkLst>
          </pc:spChg>
        </pc:sldLayoutChg>
        <pc:sldLayoutChg chg="modSp">
          <pc:chgData name="Stan Pereira" userId="396ce2b3d5da47b8" providerId="Windows Live" clId="Web-{87D8AA28-2571-4F52-B453-C4FC4A5EA726}" dt="2023-10-12T06:22:36.998" v="1"/>
          <pc:sldLayoutMkLst>
            <pc:docMk/>
            <pc:sldMasterMk cId="3623645027" sldId="2147483981"/>
            <pc:sldLayoutMk cId="1326367143" sldId="2147483990"/>
          </pc:sldLayoutMkLst>
          <pc:spChg chg="mod">
            <ac:chgData name="Stan Pereira" userId="396ce2b3d5da47b8" providerId="Windows Live" clId="Web-{87D8AA28-2571-4F52-B453-C4FC4A5EA726}" dt="2023-10-12T06:22:36.998" v="1"/>
            <ac:spMkLst>
              <pc:docMk/>
              <pc:sldMasterMk cId="3623645027" sldId="2147483981"/>
              <pc:sldLayoutMk cId="1326367143" sldId="2147483990"/>
              <ac:spMk id="2" creationId="{00000000-0000-0000-0000-000000000000}"/>
            </ac:spMkLst>
          </pc:spChg>
          <pc:spChg chg="mod">
            <ac:chgData name="Stan Pereira" userId="396ce2b3d5da47b8" providerId="Windows Live" clId="Web-{87D8AA28-2571-4F52-B453-C4FC4A5EA726}" dt="2023-10-12T06:22:36.998" v="1"/>
            <ac:spMkLst>
              <pc:docMk/>
              <pc:sldMasterMk cId="3623645027" sldId="2147483981"/>
              <pc:sldLayoutMk cId="1326367143" sldId="2147483990"/>
              <ac:spMk id="3" creationId="{00000000-0000-0000-0000-000000000000}"/>
            </ac:spMkLst>
          </pc:spChg>
          <pc:spChg chg="mod">
            <ac:chgData name="Stan Pereira" userId="396ce2b3d5da47b8" providerId="Windows Live" clId="Web-{87D8AA28-2571-4F52-B453-C4FC4A5EA726}" dt="2023-10-12T06:22:36.998" v="1"/>
            <ac:spMkLst>
              <pc:docMk/>
              <pc:sldMasterMk cId="3623645027" sldId="2147483981"/>
              <pc:sldLayoutMk cId="1326367143" sldId="2147483990"/>
              <ac:spMk id="4" creationId="{00000000-0000-0000-0000-000000000000}"/>
            </ac:spMkLst>
          </pc:spChg>
        </pc:sldLayoutChg>
        <pc:sldLayoutChg chg="modSp">
          <pc:chgData name="Stan Pereira" userId="396ce2b3d5da47b8" providerId="Windows Live" clId="Web-{87D8AA28-2571-4F52-B453-C4FC4A5EA726}" dt="2023-10-12T06:22:36.998" v="1"/>
          <pc:sldLayoutMkLst>
            <pc:docMk/>
            <pc:sldMasterMk cId="3623645027" sldId="2147483981"/>
            <pc:sldLayoutMk cId="2148065975" sldId="2147483992"/>
          </pc:sldLayoutMkLst>
          <pc:spChg chg="mod">
            <ac:chgData name="Stan Pereira" userId="396ce2b3d5da47b8" providerId="Windows Live" clId="Web-{87D8AA28-2571-4F52-B453-C4FC4A5EA726}" dt="2023-10-12T06:22:36.998" v="1"/>
            <ac:spMkLst>
              <pc:docMk/>
              <pc:sldMasterMk cId="3623645027" sldId="2147483981"/>
              <pc:sldLayoutMk cId="2148065975" sldId="2147483992"/>
              <ac:spMk id="2" creationId="{00000000-0000-0000-0000-000000000000}"/>
            </ac:spMkLst>
          </pc:spChg>
          <pc:spChg chg="mod">
            <ac:chgData name="Stan Pereira" userId="396ce2b3d5da47b8" providerId="Windows Live" clId="Web-{87D8AA28-2571-4F52-B453-C4FC4A5EA726}" dt="2023-10-12T06:22:36.998" v="1"/>
            <ac:spMkLst>
              <pc:docMk/>
              <pc:sldMasterMk cId="3623645027" sldId="2147483981"/>
              <pc:sldLayoutMk cId="2148065975" sldId="2147483992"/>
              <ac:spMk id="3" creationId="{00000000-0000-0000-0000-000000000000}"/>
            </ac:spMkLst>
          </pc:spChg>
        </pc:sldLayoutChg>
      </pc:sldMasterChg>
    </pc:docChg>
  </pc:docChgLst>
  <pc:docChgLst>
    <pc:chgData name="Stan Pereira" userId="396ce2b3d5da47b8" providerId="Windows Live" clId="Web-{02E92C11-A887-4BFA-A25D-62EB7D0F6519}"/>
    <pc:docChg chg="modSld">
      <pc:chgData name="Stan Pereira" userId="396ce2b3d5da47b8" providerId="Windows Live" clId="Web-{02E92C11-A887-4BFA-A25D-62EB7D0F6519}" dt="2023-09-21T13:41:34.799" v="11" actId="20577"/>
      <pc:docMkLst>
        <pc:docMk/>
      </pc:docMkLst>
      <pc:sldChg chg="modSp">
        <pc:chgData name="Stan Pereira" userId="396ce2b3d5da47b8" providerId="Windows Live" clId="Web-{02E92C11-A887-4BFA-A25D-62EB7D0F6519}" dt="2023-09-21T13:41:13.111" v="2" actId="20577"/>
        <pc:sldMkLst>
          <pc:docMk/>
          <pc:sldMk cId="868590522" sldId="258"/>
        </pc:sldMkLst>
        <pc:spChg chg="mod">
          <ac:chgData name="Stan Pereira" userId="396ce2b3d5da47b8" providerId="Windows Live" clId="Web-{02E92C11-A887-4BFA-A25D-62EB7D0F6519}" dt="2023-09-21T13:41:13.111" v="2" actId="20577"/>
          <ac:spMkLst>
            <pc:docMk/>
            <pc:sldMk cId="868590522" sldId="258"/>
            <ac:spMk id="3" creationId="{EADE4C69-4806-1A75-E5AF-FB118EF48985}"/>
          </ac:spMkLst>
        </pc:spChg>
      </pc:sldChg>
      <pc:sldChg chg="modSp">
        <pc:chgData name="Stan Pereira" userId="396ce2b3d5da47b8" providerId="Windows Live" clId="Web-{02E92C11-A887-4BFA-A25D-62EB7D0F6519}" dt="2023-09-21T13:41:34.799" v="11" actId="20577"/>
        <pc:sldMkLst>
          <pc:docMk/>
          <pc:sldMk cId="1001564575" sldId="259"/>
        </pc:sldMkLst>
        <pc:spChg chg="mod">
          <ac:chgData name="Stan Pereira" userId="396ce2b3d5da47b8" providerId="Windows Live" clId="Web-{02E92C11-A887-4BFA-A25D-62EB7D0F6519}" dt="2023-09-21T13:41:34.799" v="11" actId="20577"/>
          <ac:spMkLst>
            <pc:docMk/>
            <pc:sldMk cId="1001564575" sldId="259"/>
            <ac:spMk id="3" creationId="{EADE4C69-4806-1A75-E5AF-FB118EF48985}"/>
          </ac:spMkLst>
        </pc:spChg>
      </pc:sldChg>
      <pc:sldChg chg="modTransition">
        <pc:chgData name="Stan Pereira" userId="396ce2b3d5da47b8" providerId="Windows Live" clId="Web-{02E92C11-A887-4BFA-A25D-62EB7D0F6519}" dt="2023-09-21T13:03:25.454" v="0"/>
        <pc:sldMkLst>
          <pc:docMk/>
          <pc:sldMk cId="3399310866" sldId="265"/>
        </pc:sldMkLst>
      </pc:sldChg>
    </pc:docChg>
  </pc:docChgLst>
  <pc:docChgLst>
    <pc:chgData name="Stan Pereira" userId="396ce2b3d5da47b8" providerId="Windows Live" clId="Web-{E6163262-5527-44A8-B2E4-402152D18E47}"/>
    <pc:docChg chg="modSld">
      <pc:chgData name="Stan Pereira" userId="396ce2b3d5da47b8" providerId="Windows Live" clId="Web-{E6163262-5527-44A8-B2E4-402152D18E47}" dt="2023-09-21T13:02:38.816" v="4"/>
      <pc:docMkLst>
        <pc:docMk/>
      </pc:docMkLst>
      <pc:sldChg chg="modSp modTransition">
        <pc:chgData name="Stan Pereira" userId="396ce2b3d5da47b8" providerId="Windows Live" clId="Web-{E6163262-5527-44A8-B2E4-402152D18E47}" dt="2023-09-21T13:02:38.816" v="4"/>
        <pc:sldMkLst>
          <pc:docMk/>
          <pc:sldMk cId="3399310866" sldId="265"/>
        </pc:sldMkLst>
        <pc:spChg chg="mod">
          <ac:chgData name="Stan Pereira" userId="396ce2b3d5da47b8" providerId="Windows Live" clId="Web-{E6163262-5527-44A8-B2E4-402152D18E47}" dt="2023-09-21T13:02:13.846" v="3" actId="20577"/>
          <ac:spMkLst>
            <pc:docMk/>
            <pc:sldMk cId="3399310866" sldId="265"/>
            <ac:spMk id="3" creationId="{EADE4C69-4806-1A75-E5AF-FB118EF48985}"/>
          </ac:spMkLst>
        </pc:spChg>
      </pc:sldChg>
    </pc:docChg>
  </pc:docChgLst>
  <pc:docChgLst>
    <pc:chgData name="Stan Pereira" userId="396ce2b3d5da47b8" providerId="Windows Live" clId="Web-{F190968B-5F02-42AD-89AB-B5DB21C2BCF7}"/>
    <pc:docChg chg="modSld">
      <pc:chgData name="Stan Pereira" userId="396ce2b3d5da47b8" providerId="Windows Live" clId="Web-{F190968B-5F02-42AD-89AB-B5DB21C2BCF7}" dt="2023-09-21T13:00:23.949" v="1" actId="1076"/>
      <pc:docMkLst>
        <pc:docMk/>
      </pc:docMkLst>
      <pc:sldChg chg="modSp">
        <pc:chgData name="Stan Pereira" userId="396ce2b3d5da47b8" providerId="Windows Live" clId="Web-{F190968B-5F02-42AD-89AB-B5DB21C2BCF7}" dt="2023-09-21T13:00:23.949" v="1" actId="1076"/>
        <pc:sldMkLst>
          <pc:docMk/>
          <pc:sldMk cId="506213289" sldId="266"/>
        </pc:sldMkLst>
        <pc:spChg chg="mod">
          <ac:chgData name="Stan Pereira" userId="396ce2b3d5da47b8" providerId="Windows Live" clId="Web-{F190968B-5F02-42AD-89AB-B5DB21C2BCF7}" dt="2023-09-21T13:00:23.949" v="1" actId="1076"/>
          <ac:spMkLst>
            <pc:docMk/>
            <pc:sldMk cId="506213289" sldId="266"/>
            <ac:spMk id="2" creationId="{4577EC1F-7312-2A69-571D-4458B55FD25F}"/>
          </ac:spMkLst>
        </pc:spChg>
      </pc:sldChg>
    </pc:docChg>
  </pc:docChgLst>
  <pc:docChgLst>
    <pc:chgData name="Stan Pereira" userId="396ce2b3d5da47b8" providerId="Windows Live" clId="Web-{94ED7AD4-A081-463A-BBAF-D8E1CBEE1529}"/>
    <pc:docChg chg="addSld delSld modSld sldOrd">
      <pc:chgData name="Stan Pereira" userId="396ce2b3d5da47b8" providerId="Windows Live" clId="Web-{94ED7AD4-A081-463A-BBAF-D8E1CBEE1529}" dt="2023-09-21T11:56:39.406" v="3416"/>
      <pc:docMkLst>
        <pc:docMk/>
      </pc:docMkLst>
      <pc:sldChg chg="delSp modSp">
        <pc:chgData name="Stan Pereira" userId="396ce2b3d5da47b8" providerId="Windows Live" clId="Web-{94ED7AD4-A081-463A-BBAF-D8E1CBEE1529}" dt="2023-09-21T05:46:07.180" v="25"/>
        <pc:sldMkLst>
          <pc:docMk/>
          <pc:sldMk cId="109857222" sldId="256"/>
        </pc:sldMkLst>
        <pc:spChg chg="mod">
          <ac:chgData name="Stan Pereira" userId="396ce2b3d5da47b8" providerId="Windows Live" clId="Web-{94ED7AD4-A081-463A-BBAF-D8E1CBEE1529}" dt="2023-09-21T05:45:35.429" v="23" actId="1076"/>
          <ac:spMkLst>
            <pc:docMk/>
            <pc:sldMk cId="109857222" sldId="256"/>
            <ac:spMk id="2" creationId="{00000000-0000-0000-0000-000000000000}"/>
          </ac:spMkLst>
        </pc:spChg>
        <pc:spChg chg="del">
          <ac:chgData name="Stan Pereira" userId="396ce2b3d5da47b8" providerId="Windows Live" clId="Web-{94ED7AD4-A081-463A-BBAF-D8E1CBEE1529}" dt="2023-09-21T05:42:57.471" v="0"/>
          <ac:spMkLst>
            <pc:docMk/>
            <pc:sldMk cId="109857222" sldId="256"/>
            <ac:spMk id="5" creationId="{36AA7802-8DE7-6886-F56E-31CD02CF6FBC}"/>
          </ac:spMkLst>
        </pc:spChg>
        <pc:spChg chg="mod">
          <ac:chgData name="Stan Pereira" userId="396ce2b3d5da47b8" providerId="Windows Live" clId="Web-{94ED7AD4-A081-463A-BBAF-D8E1CBEE1529}" dt="2023-09-21T05:46:07.180" v="25"/>
          <ac:spMkLst>
            <pc:docMk/>
            <pc:sldMk cId="109857222" sldId="256"/>
            <ac:spMk id="8" creationId="{69C5DB40-0442-7BF3-FEE3-3EB56765DE28}"/>
          </ac:spMkLst>
        </pc:spChg>
        <pc:picChg chg="mod">
          <ac:chgData name="Stan Pereira" userId="396ce2b3d5da47b8" providerId="Windows Live" clId="Web-{94ED7AD4-A081-463A-BBAF-D8E1CBEE1529}" dt="2023-09-21T05:44:39.474" v="14" actId="14100"/>
          <ac:picMkLst>
            <pc:docMk/>
            <pc:sldMk cId="109857222" sldId="256"/>
            <ac:picMk id="4" creationId="{D5172E10-4310-74BF-31BE-5FD8C81FABD9}"/>
          </ac:picMkLst>
        </pc:picChg>
      </pc:sldChg>
      <pc:sldChg chg="new del">
        <pc:chgData name="Stan Pereira" userId="396ce2b3d5da47b8" providerId="Windows Live" clId="Web-{94ED7AD4-A081-463A-BBAF-D8E1CBEE1529}" dt="2023-09-21T06:00:31.939" v="30"/>
        <pc:sldMkLst>
          <pc:docMk/>
          <pc:sldMk cId="3470955360" sldId="257"/>
        </pc:sldMkLst>
      </pc:sldChg>
      <pc:sldChg chg="addSp modSp new">
        <pc:chgData name="Stan Pereira" userId="396ce2b3d5da47b8" providerId="Windows Live" clId="Web-{94ED7AD4-A081-463A-BBAF-D8E1CBEE1529}" dt="2023-09-21T07:36:12.573" v="1139" actId="20577"/>
        <pc:sldMkLst>
          <pc:docMk/>
          <pc:sldMk cId="868590522" sldId="258"/>
        </pc:sldMkLst>
        <pc:spChg chg="add mod">
          <ac:chgData name="Stan Pereira" userId="396ce2b3d5da47b8" providerId="Windows Live" clId="Web-{94ED7AD4-A081-463A-BBAF-D8E1CBEE1529}" dt="2023-09-21T07:29:00.137" v="947"/>
          <ac:spMkLst>
            <pc:docMk/>
            <pc:sldMk cId="868590522" sldId="258"/>
            <ac:spMk id="2" creationId="{3223D54B-1B22-8278-125F-907F1C2B372C}"/>
          </ac:spMkLst>
        </pc:spChg>
        <pc:spChg chg="add mod">
          <ac:chgData name="Stan Pereira" userId="396ce2b3d5da47b8" providerId="Windows Live" clId="Web-{94ED7AD4-A081-463A-BBAF-D8E1CBEE1529}" dt="2023-09-21T07:36:12.573" v="1139" actId="20577"/>
          <ac:spMkLst>
            <pc:docMk/>
            <pc:sldMk cId="868590522" sldId="258"/>
            <ac:spMk id="3" creationId="{EADE4C69-4806-1A75-E5AF-FB118EF48985}"/>
          </ac:spMkLst>
        </pc:spChg>
      </pc:sldChg>
      <pc:sldChg chg="new del">
        <pc:chgData name="Stan Pereira" userId="396ce2b3d5da47b8" providerId="Windows Live" clId="Web-{94ED7AD4-A081-463A-BBAF-D8E1CBEE1529}" dt="2023-09-21T06:00:14.720" v="28"/>
        <pc:sldMkLst>
          <pc:docMk/>
          <pc:sldMk cId="3822038752" sldId="258"/>
        </pc:sldMkLst>
      </pc:sldChg>
      <pc:sldChg chg="modSp add replId">
        <pc:chgData name="Stan Pereira" userId="396ce2b3d5da47b8" providerId="Windows Live" clId="Web-{94ED7AD4-A081-463A-BBAF-D8E1CBEE1529}" dt="2023-09-21T07:55:03.012" v="1425" actId="20577"/>
        <pc:sldMkLst>
          <pc:docMk/>
          <pc:sldMk cId="1001564575" sldId="259"/>
        </pc:sldMkLst>
        <pc:spChg chg="mod">
          <ac:chgData name="Stan Pereira" userId="396ce2b3d5da47b8" providerId="Windows Live" clId="Web-{94ED7AD4-A081-463A-BBAF-D8E1CBEE1529}" dt="2023-09-21T07:47:20.432" v="1241" actId="1076"/>
          <ac:spMkLst>
            <pc:docMk/>
            <pc:sldMk cId="1001564575" sldId="259"/>
            <ac:spMk id="2" creationId="{3223D54B-1B22-8278-125F-907F1C2B372C}"/>
          </ac:spMkLst>
        </pc:spChg>
        <pc:spChg chg="mod">
          <ac:chgData name="Stan Pereira" userId="396ce2b3d5da47b8" providerId="Windows Live" clId="Web-{94ED7AD4-A081-463A-BBAF-D8E1CBEE1529}" dt="2023-09-21T07:55:03.012" v="1425" actId="20577"/>
          <ac:spMkLst>
            <pc:docMk/>
            <pc:sldMk cId="1001564575" sldId="259"/>
            <ac:spMk id="3" creationId="{EADE4C69-4806-1A75-E5AF-FB118EF48985}"/>
          </ac:spMkLst>
        </pc:spChg>
      </pc:sldChg>
      <pc:sldChg chg="modSp add ord replId">
        <pc:chgData name="Stan Pereira" userId="396ce2b3d5da47b8" providerId="Windows Live" clId="Web-{94ED7AD4-A081-463A-BBAF-D8E1CBEE1529}" dt="2023-09-21T07:57:51.133" v="1520" actId="20577"/>
        <pc:sldMkLst>
          <pc:docMk/>
          <pc:sldMk cId="903663116" sldId="260"/>
        </pc:sldMkLst>
        <pc:spChg chg="mod">
          <ac:chgData name="Stan Pereira" userId="396ce2b3d5da47b8" providerId="Windows Live" clId="Web-{94ED7AD4-A081-463A-BBAF-D8E1CBEE1529}" dt="2023-09-21T07:55:13.153" v="1436" actId="20577"/>
          <ac:spMkLst>
            <pc:docMk/>
            <pc:sldMk cId="903663116" sldId="260"/>
            <ac:spMk id="2" creationId="{3223D54B-1B22-8278-125F-907F1C2B372C}"/>
          </ac:spMkLst>
        </pc:spChg>
        <pc:spChg chg="mod">
          <ac:chgData name="Stan Pereira" userId="396ce2b3d5da47b8" providerId="Windows Live" clId="Web-{94ED7AD4-A081-463A-BBAF-D8E1CBEE1529}" dt="2023-09-21T07:57:51.133" v="1520" actId="20577"/>
          <ac:spMkLst>
            <pc:docMk/>
            <pc:sldMk cId="903663116" sldId="260"/>
            <ac:spMk id="3" creationId="{EADE4C69-4806-1A75-E5AF-FB118EF48985}"/>
          </ac:spMkLst>
        </pc:spChg>
      </pc:sldChg>
      <pc:sldChg chg="modSp add replId">
        <pc:chgData name="Stan Pereira" userId="396ce2b3d5da47b8" providerId="Windows Live" clId="Web-{94ED7AD4-A081-463A-BBAF-D8E1CBEE1529}" dt="2023-09-21T08:20:06.698" v="2106" actId="20577"/>
        <pc:sldMkLst>
          <pc:docMk/>
          <pc:sldMk cId="402126796" sldId="261"/>
        </pc:sldMkLst>
        <pc:spChg chg="mod">
          <ac:chgData name="Stan Pereira" userId="396ce2b3d5da47b8" providerId="Windows Live" clId="Web-{94ED7AD4-A081-463A-BBAF-D8E1CBEE1529}" dt="2023-09-21T07:59:10.920" v="1540" actId="20577"/>
          <ac:spMkLst>
            <pc:docMk/>
            <pc:sldMk cId="402126796" sldId="261"/>
            <ac:spMk id="2" creationId="{3223D54B-1B22-8278-125F-907F1C2B372C}"/>
          </ac:spMkLst>
        </pc:spChg>
        <pc:spChg chg="mod">
          <ac:chgData name="Stan Pereira" userId="396ce2b3d5da47b8" providerId="Windows Live" clId="Web-{94ED7AD4-A081-463A-BBAF-D8E1CBEE1529}" dt="2023-09-21T08:20:06.698" v="2106" actId="20577"/>
          <ac:spMkLst>
            <pc:docMk/>
            <pc:sldMk cId="402126796" sldId="261"/>
            <ac:spMk id="3" creationId="{EADE4C69-4806-1A75-E5AF-FB118EF48985}"/>
          </ac:spMkLst>
        </pc:spChg>
      </pc:sldChg>
      <pc:sldChg chg="new del">
        <pc:chgData name="Stan Pereira" userId="396ce2b3d5da47b8" providerId="Windows Live" clId="Web-{94ED7AD4-A081-463A-BBAF-D8E1CBEE1529}" dt="2023-09-21T07:58:29.135" v="1522"/>
        <pc:sldMkLst>
          <pc:docMk/>
          <pc:sldMk cId="1000503069" sldId="261"/>
        </pc:sldMkLst>
      </pc:sldChg>
      <pc:sldChg chg="modSp add replId">
        <pc:chgData name="Stan Pereira" userId="396ce2b3d5da47b8" providerId="Windows Live" clId="Web-{94ED7AD4-A081-463A-BBAF-D8E1CBEE1529}" dt="2023-09-21T08:20:16.230" v="2107" actId="20577"/>
        <pc:sldMkLst>
          <pc:docMk/>
          <pc:sldMk cId="2765375747" sldId="262"/>
        </pc:sldMkLst>
        <pc:spChg chg="mod">
          <ac:chgData name="Stan Pereira" userId="396ce2b3d5da47b8" providerId="Windows Live" clId="Web-{94ED7AD4-A081-463A-BBAF-D8E1CBEE1529}" dt="2023-09-21T08:20:16.230" v="2107" actId="20577"/>
          <ac:spMkLst>
            <pc:docMk/>
            <pc:sldMk cId="2765375747" sldId="262"/>
            <ac:spMk id="3" creationId="{EADE4C69-4806-1A75-E5AF-FB118EF48985}"/>
          </ac:spMkLst>
        </pc:spChg>
      </pc:sldChg>
      <pc:sldChg chg="addSp modSp add replId">
        <pc:chgData name="Stan Pereira" userId="396ce2b3d5da47b8" providerId="Windows Live" clId="Web-{94ED7AD4-A081-463A-BBAF-D8E1CBEE1529}" dt="2023-09-21T08:44:31.285" v="2567" actId="20577"/>
        <pc:sldMkLst>
          <pc:docMk/>
          <pc:sldMk cId="4126838614" sldId="263"/>
        </pc:sldMkLst>
        <pc:spChg chg="mod">
          <ac:chgData name="Stan Pereira" userId="396ce2b3d5da47b8" providerId="Windows Live" clId="Web-{94ED7AD4-A081-463A-BBAF-D8E1CBEE1529}" dt="2023-09-21T08:31:22.167" v="2213" actId="20577"/>
          <ac:spMkLst>
            <pc:docMk/>
            <pc:sldMk cId="4126838614" sldId="263"/>
            <ac:spMk id="3" creationId="{EADE4C69-4806-1A75-E5AF-FB118EF48985}"/>
          </ac:spMkLst>
        </pc:spChg>
        <pc:spChg chg="add mod">
          <ac:chgData name="Stan Pereira" userId="396ce2b3d5da47b8" providerId="Windows Live" clId="Web-{94ED7AD4-A081-463A-BBAF-D8E1CBEE1529}" dt="2023-09-21T08:44:31.285" v="2567" actId="20577"/>
          <ac:spMkLst>
            <pc:docMk/>
            <pc:sldMk cId="4126838614" sldId="263"/>
            <ac:spMk id="4" creationId="{7262E2DB-FC8D-6077-B125-19B3BF27D7DB}"/>
          </ac:spMkLst>
        </pc:spChg>
      </pc:sldChg>
      <pc:sldChg chg="add del replId">
        <pc:chgData name="Stan Pereira" userId="396ce2b3d5da47b8" providerId="Windows Live" clId="Web-{94ED7AD4-A081-463A-BBAF-D8E1CBEE1529}" dt="2023-09-21T11:35:49.498" v="2569"/>
        <pc:sldMkLst>
          <pc:docMk/>
          <pc:sldMk cId="2363183559" sldId="264"/>
        </pc:sldMkLst>
      </pc:sldChg>
      <pc:sldChg chg="modSp add replId">
        <pc:chgData name="Stan Pereira" userId="396ce2b3d5da47b8" providerId="Windows Live" clId="Web-{94ED7AD4-A081-463A-BBAF-D8E1CBEE1529}" dt="2023-09-21T11:43:02.400" v="2921" actId="20577"/>
        <pc:sldMkLst>
          <pc:docMk/>
          <pc:sldMk cId="3833021420" sldId="264"/>
        </pc:sldMkLst>
        <pc:spChg chg="mod">
          <ac:chgData name="Stan Pereira" userId="396ce2b3d5da47b8" providerId="Windows Live" clId="Web-{94ED7AD4-A081-463A-BBAF-D8E1CBEE1529}" dt="2023-09-21T11:40:25.521" v="2792" actId="20577"/>
          <ac:spMkLst>
            <pc:docMk/>
            <pc:sldMk cId="3833021420" sldId="264"/>
            <ac:spMk id="3" creationId="{EADE4C69-4806-1A75-E5AF-FB118EF48985}"/>
          </ac:spMkLst>
        </pc:spChg>
        <pc:spChg chg="mod">
          <ac:chgData name="Stan Pereira" userId="396ce2b3d5da47b8" providerId="Windows Live" clId="Web-{94ED7AD4-A081-463A-BBAF-D8E1CBEE1529}" dt="2023-09-21T11:43:02.400" v="2921" actId="20577"/>
          <ac:spMkLst>
            <pc:docMk/>
            <pc:sldMk cId="3833021420" sldId="264"/>
            <ac:spMk id="4" creationId="{7262E2DB-FC8D-6077-B125-19B3BF27D7DB}"/>
          </ac:spMkLst>
        </pc:spChg>
      </pc:sldChg>
      <pc:sldChg chg="modSp add replId">
        <pc:chgData name="Stan Pereira" userId="396ce2b3d5da47b8" providerId="Windows Live" clId="Web-{94ED7AD4-A081-463A-BBAF-D8E1CBEE1529}" dt="2023-09-21T11:53:44.573" v="3388" actId="20577"/>
        <pc:sldMkLst>
          <pc:docMk/>
          <pc:sldMk cId="3399310866" sldId="265"/>
        </pc:sldMkLst>
        <pc:spChg chg="mod">
          <ac:chgData name="Stan Pereira" userId="396ce2b3d5da47b8" providerId="Windows Live" clId="Web-{94ED7AD4-A081-463A-BBAF-D8E1CBEE1529}" dt="2023-09-21T11:43:25.401" v="2929" actId="20577"/>
          <ac:spMkLst>
            <pc:docMk/>
            <pc:sldMk cId="3399310866" sldId="265"/>
            <ac:spMk id="2" creationId="{3223D54B-1B22-8278-125F-907F1C2B372C}"/>
          </ac:spMkLst>
        </pc:spChg>
        <pc:spChg chg="mod">
          <ac:chgData name="Stan Pereira" userId="396ce2b3d5da47b8" providerId="Windows Live" clId="Web-{94ED7AD4-A081-463A-BBAF-D8E1CBEE1529}" dt="2023-09-21T11:53:44.573" v="3388" actId="20577"/>
          <ac:spMkLst>
            <pc:docMk/>
            <pc:sldMk cId="3399310866" sldId="265"/>
            <ac:spMk id="3" creationId="{EADE4C69-4806-1A75-E5AF-FB118EF48985}"/>
          </ac:spMkLst>
        </pc:spChg>
      </pc:sldChg>
      <pc:sldChg chg="addSp modSp new">
        <pc:chgData name="Stan Pereira" userId="396ce2b3d5da47b8" providerId="Windows Live" clId="Web-{94ED7AD4-A081-463A-BBAF-D8E1CBEE1529}" dt="2023-09-21T11:56:39.406" v="3416"/>
        <pc:sldMkLst>
          <pc:docMk/>
          <pc:sldMk cId="506213289" sldId="266"/>
        </pc:sldMkLst>
        <pc:spChg chg="add mod">
          <ac:chgData name="Stan Pereira" userId="396ce2b3d5da47b8" providerId="Windows Live" clId="Web-{94ED7AD4-A081-463A-BBAF-D8E1CBEE1529}" dt="2023-09-21T11:56:39.406" v="3416"/>
          <ac:spMkLst>
            <pc:docMk/>
            <pc:sldMk cId="506213289" sldId="266"/>
            <ac:spMk id="2" creationId="{4577EC1F-7312-2A69-571D-4458B55FD25F}"/>
          </ac:spMkLst>
        </pc:spChg>
      </pc:sldChg>
    </pc:docChg>
  </pc:docChgLst>
  <pc:docChgLst>
    <pc:chgData name="Stan Pereira" userId="396ce2b3d5da47b8" providerId="Windows Live" clId="Web-{74844140-FAF6-4784-8373-EB5B401BA255}"/>
    <pc:docChg chg="mod addSld modSld addMainMaster delMainMaster modMainMaster setSldSz">
      <pc:chgData name="Stan Pereira" userId="396ce2b3d5da47b8" providerId="Windows Live" clId="Web-{74844140-FAF6-4784-8373-EB5B401BA255}" dt="2023-10-10T04:18:20.964" v="105" actId="14100"/>
      <pc:docMkLst>
        <pc:docMk/>
      </pc:docMkLst>
      <pc:sldChg chg="addSp delSp modSp mod setBg modClrScheme delDesignElem chgLayout">
        <pc:chgData name="Stan Pereira" userId="396ce2b3d5da47b8" providerId="Windows Live" clId="Web-{74844140-FAF6-4784-8373-EB5B401BA255}" dt="2023-10-10T04:06:23.659" v="44" actId="1076"/>
        <pc:sldMkLst>
          <pc:docMk/>
          <pc:sldMk cId="109857222" sldId="256"/>
        </pc:sldMkLst>
        <pc:spChg chg="mod ord">
          <ac:chgData name="Stan Pereira" userId="396ce2b3d5da47b8" providerId="Windows Live" clId="Web-{74844140-FAF6-4784-8373-EB5B401BA255}" dt="2023-10-10T04:04:55.563" v="36"/>
          <ac:spMkLst>
            <pc:docMk/>
            <pc:sldMk cId="109857222" sldId="256"/>
            <ac:spMk id="2" creationId="{00000000-0000-0000-0000-000000000000}"/>
          </ac:spMkLst>
        </pc:spChg>
        <pc:spChg chg="mod">
          <ac:chgData name="Stan Pereira" userId="396ce2b3d5da47b8" providerId="Windows Live" clId="Web-{74844140-FAF6-4784-8373-EB5B401BA255}" dt="2023-10-10T04:04:39.578" v="35"/>
          <ac:spMkLst>
            <pc:docMk/>
            <pc:sldMk cId="109857222" sldId="256"/>
            <ac:spMk id="8" creationId="{69C5DB40-0442-7BF3-FEE3-3EB56765DE28}"/>
          </ac:spMkLst>
        </pc:spChg>
        <pc:spChg chg="del">
          <ac:chgData name="Stan Pereira" userId="396ce2b3d5da47b8" providerId="Windows Live" clId="Web-{74844140-FAF6-4784-8373-EB5B401BA255}" dt="2023-10-10T04:00:44.055" v="23"/>
          <ac:spMkLst>
            <pc:docMk/>
            <pc:sldMk cId="109857222" sldId="256"/>
            <ac:spMk id="10" creationId="{8777B48D-7BF2-470D-876B-50CD5CC83EBA}"/>
          </ac:spMkLst>
        </pc:spChg>
        <pc:spChg chg="add del">
          <ac:chgData name="Stan Pereira" userId="396ce2b3d5da47b8" providerId="Windows Live" clId="Web-{74844140-FAF6-4784-8373-EB5B401BA255}" dt="2023-10-10T04:04:55.563" v="36"/>
          <ac:spMkLst>
            <pc:docMk/>
            <pc:sldMk cId="109857222" sldId="256"/>
            <ac:spMk id="11" creationId="{0E91F5CA-B392-444C-88E3-BF5BAAEBDEB0}"/>
          </ac:spMkLst>
        </pc:spChg>
        <pc:spChg chg="add del">
          <ac:chgData name="Stan Pereira" userId="396ce2b3d5da47b8" providerId="Windows Live" clId="Web-{74844140-FAF6-4784-8373-EB5B401BA255}" dt="2023-10-10T04:02:27.558" v="26"/>
          <ac:spMkLst>
            <pc:docMk/>
            <pc:sldMk cId="109857222" sldId="256"/>
            <ac:spMk id="13" creationId="{6753252F-4873-4F63-801D-CC719279A7D5}"/>
          </ac:spMkLst>
        </pc:spChg>
        <pc:spChg chg="add del">
          <ac:chgData name="Stan Pereira" userId="396ce2b3d5da47b8" providerId="Windows Live" clId="Web-{74844140-FAF6-4784-8373-EB5B401BA255}" dt="2023-10-10T04:04:55.563" v="36"/>
          <ac:spMkLst>
            <pc:docMk/>
            <pc:sldMk cId="109857222" sldId="256"/>
            <ac:spMk id="14" creationId="{DFCA2118-59A2-4310-A4B2-F2CBA821E842}"/>
          </ac:spMkLst>
        </pc:spChg>
        <pc:spChg chg="add del">
          <ac:chgData name="Stan Pereira" userId="396ce2b3d5da47b8" providerId="Windows Live" clId="Web-{74844140-FAF6-4784-8373-EB5B401BA255}" dt="2023-10-10T04:02:27.558" v="26"/>
          <ac:spMkLst>
            <pc:docMk/>
            <pc:sldMk cId="109857222" sldId="256"/>
            <ac:spMk id="15" creationId="{047C8CCB-F95D-4249-92DD-651249D3535A}"/>
          </ac:spMkLst>
        </pc:spChg>
        <pc:grpChg chg="del">
          <ac:chgData name="Stan Pereira" userId="396ce2b3d5da47b8" providerId="Windows Live" clId="Web-{74844140-FAF6-4784-8373-EB5B401BA255}" dt="2023-10-10T04:00:44.055" v="23"/>
          <ac:grpSpMkLst>
            <pc:docMk/>
            <pc:sldMk cId="109857222" sldId="256"/>
            <ac:grpSpMk id="12" creationId="{83DA8283-3FF4-47B3-9266-60768C743207}"/>
          </ac:grpSpMkLst>
        </pc:grpChg>
        <pc:picChg chg="add del mod">
          <ac:chgData name="Stan Pereira" userId="396ce2b3d5da47b8" providerId="Windows Live" clId="Web-{74844140-FAF6-4784-8373-EB5B401BA255}" dt="2023-10-10T04:05:46.017" v="40"/>
          <ac:picMkLst>
            <pc:docMk/>
            <pc:sldMk cId="109857222" sldId="256"/>
            <ac:picMk id="3" creationId="{9F3DD3B9-482A-3F9A-53E0-A7A4FFD8F917}"/>
          </ac:picMkLst>
        </pc:picChg>
        <pc:picChg chg="mod">
          <ac:chgData name="Stan Pereira" userId="396ce2b3d5da47b8" providerId="Windows Live" clId="Web-{74844140-FAF6-4784-8373-EB5B401BA255}" dt="2023-10-10T04:04:39.578" v="35"/>
          <ac:picMkLst>
            <pc:docMk/>
            <pc:sldMk cId="109857222" sldId="256"/>
            <ac:picMk id="4" creationId="{D5172E10-4310-74BF-31BE-5FD8C81FABD9}"/>
          </ac:picMkLst>
        </pc:picChg>
        <pc:picChg chg="add mod">
          <ac:chgData name="Stan Pereira" userId="396ce2b3d5da47b8" providerId="Windows Live" clId="Web-{74844140-FAF6-4784-8373-EB5B401BA255}" dt="2023-10-10T04:06:23.659" v="44" actId="1076"/>
          <ac:picMkLst>
            <pc:docMk/>
            <pc:sldMk cId="109857222" sldId="256"/>
            <ac:picMk id="5" creationId="{0D047E84-DA62-62CF-5D2F-44FEC488E23B}"/>
          </ac:picMkLst>
        </pc:picChg>
      </pc:sldChg>
      <pc:sldChg chg="delSp modSp mod modClrScheme chgLayout">
        <pc:chgData name="Stan Pereira" userId="396ce2b3d5da47b8" providerId="Windows Live" clId="Web-{74844140-FAF6-4784-8373-EB5B401BA255}" dt="2023-10-10T04:04:55.563" v="36"/>
        <pc:sldMkLst>
          <pc:docMk/>
          <pc:sldMk cId="868590522" sldId="258"/>
        </pc:sldMkLst>
        <pc:spChg chg="mod">
          <ac:chgData name="Stan Pereira" userId="396ce2b3d5da47b8" providerId="Windows Live" clId="Web-{74844140-FAF6-4784-8373-EB5B401BA255}" dt="2023-10-10T04:04:14.296" v="32"/>
          <ac:spMkLst>
            <pc:docMk/>
            <pc:sldMk cId="868590522" sldId="258"/>
            <ac:spMk id="2" creationId="{3223D54B-1B22-8278-125F-907F1C2B372C}"/>
          </ac:spMkLst>
        </pc:spChg>
        <pc:spChg chg="del">
          <ac:chgData name="Stan Pereira" userId="396ce2b3d5da47b8" providerId="Windows Live" clId="Web-{74844140-FAF6-4784-8373-EB5B401BA255}" dt="2023-10-10T04:00:14.772" v="22"/>
          <ac:spMkLst>
            <pc:docMk/>
            <pc:sldMk cId="868590522" sldId="258"/>
            <ac:spMk id="3" creationId="{EADE4C69-4806-1A75-E5AF-FB118EF48985}"/>
          </ac:spMkLst>
        </pc:spChg>
      </pc:sldChg>
      <pc:sldChg chg="modSp mod modClrScheme chgLayout">
        <pc:chgData name="Stan Pereira" userId="396ce2b3d5da47b8" providerId="Windows Live" clId="Web-{74844140-FAF6-4784-8373-EB5B401BA255}" dt="2023-10-10T04:04:55.563" v="36"/>
        <pc:sldMkLst>
          <pc:docMk/>
          <pc:sldMk cId="1001564575" sldId="259"/>
        </pc:sldMkLst>
        <pc:spChg chg="mod">
          <ac:chgData name="Stan Pereira" userId="396ce2b3d5da47b8" providerId="Windows Live" clId="Web-{74844140-FAF6-4784-8373-EB5B401BA255}" dt="2023-10-10T04:04:14.296" v="32"/>
          <ac:spMkLst>
            <pc:docMk/>
            <pc:sldMk cId="1001564575" sldId="259"/>
            <ac:spMk id="2" creationId="{3223D54B-1B22-8278-125F-907F1C2B372C}"/>
          </ac:spMkLst>
        </pc:spChg>
        <pc:spChg chg="mod">
          <ac:chgData name="Stan Pereira" userId="396ce2b3d5da47b8" providerId="Windows Live" clId="Web-{74844140-FAF6-4784-8373-EB5B401BA255}" dt="2023-10-10T04:04:14.296" v="32"/>
          <ac:spMkLst>
            <pc:docMk/>
            <pc:sldMk cId="1001564575" sldId="259"/>
            <ac:spMk id="3" creationId="{EADE4C69-4806-1A75-E5AF-FB118EF48985}"/>
          </ac:spMkLst>
        </pc:spChg>
      </pc:sldChg>
      <pc:sldChg chg="modSp mod modClrScheme chgLayout">
        <pc:chgData name="Stan Pereira" userId="396ce2b3d5da47b8" providerId="Windows Live" clId="Web-{74844140-FAF6-4784-8373-EB5B401BA255}" dt="2023-10-10T04:04:55.563" v="36"/>
        <pc:sldMkLst>
          <pc:docMk/>
          <pc:sldMk cId="903663116" sldId="260"/>
        </pc:sldMkLst>
        <pc:spChg chg="mod">
          <ac:chgData name="Stan Pereira" userId="396ce2b3d5da47b8" providerId="Windows Live" clId="Web-{74844140-FAF6-4784-8373-EB5B401BA255}" dt="2023-10-10T04:04:14.296" v="32"/>
          <ac:spMkLst>
            <pc:docMk/>
            <pc:sldMk cId="903663116" sldId="260"/>
            <ac:spMk id="2" creationId="{3223D54B-1B22-8278-125F-907F1C2B372C}"/>
          </ac:spMkLst>
        </pc:spChg>
        <pc:spChg chg="mod">
          <ac:chgData name="Stan Pereira" userId="396ce2b3d5da47b8" providerId="Windows Live" clId="Web-{74844140-FAF6-4784-8373-EB5B401BA255}" dt="2023-10-10T04:04:14.296" v="32"/>
          <ac:spMkLst>
            <pc:docMk/>
            <pc:sldMk cId="903663116" sldId="260"/>
            <ac:spMk id="3" creationId="{EADE4C69-4806-1A75-E5AF-FB118EF48985}"/>
          </ac:spMkLst>
        </pc:spChg>
      </pc:sldChg>
      <pc:sldChg chg="modSp mod modClrScheme chgLayout">
        <pc:chgData name="Stan Pereira" userId="396ce2b3d5da47b8" providerId="Windows Live" clId="Web-{74844140-FAF6-4784-8373-EB5B401BA255}" dt="2023-10-10T04:04:55.563" v="36"/>
        <pc:sldMkLst>
          <pc:docMk/>
          <pc:sldMk cId="402126796" sldId="261"/>
        </pc:sldMkLst>
        <pc:spChg chg="mod">
          <ac:chgData name="Stan Pereira" userId="396ce2b3d5da47b8" providerId="Windows Live" clId="Web-{74844140-FAF6-4784-8373-EB5B401BA255}" dt="2023-10-10T04:04:14.296" v="32"/>
          <ac:spMkLst>
            <pc:docMk/>
            <pc:sldMk cId="402126796" sldId="261"/>
            <ac:spMk id="2" creationId="{3223D54B-1B22-8278-125F-907F1C2B372C}"/>
          </ac:spMkLst>
        </pc:spChg>
        <pc:spChg chg="mod">
          <ac:chgData name="Stan Pereira" userId="396ce2b3d5da47b8" providerId="Windows Live" clId="Web-{74844140-FAF6-4784-8373-EB5B401BA255}" dt="2023-10-10T04:04:14.296" v="32"/>
          <ac:spMkLst>
            <pc:docMk/>
            <pc:sldMk cId="402126796" sldId="261"/>
            <ac:spMk id="3" creationId="{EADE4C69-4806-1A75-E5AF-FB118EF48985}"/>
          </ac:spMkLst>
        </pc:spChg>
      </pc:sldChg>
      <pc:sldChg chg="modSp mod modClrScheme chgLayout">
        <pc:chgData name="Stan Pereira" userId="396ce2b3d5da47b8" providerId="Windows Live" clId="Web-{74844140-FAF6-4784-8373-EB5B401BA255}" dt="2023-10-10T04:04:55.563" v="36"/>
        <pc:sldMkLst>
          <pc:docMk/>
          <pc:sldMk cId="2765375747" sldId="262"/>
        </pc:sldMkLst>
        <pc:spChg chg="mod">
          <ac:chgData name="Stan Pereira" userId="396ce2b3d5da47b8" providerId="Windows Live" clId="Web-{74844140-FAF6-4784-8373-EB5B401BA255}" dt="2023-10-10T04:04:14.296" v="32"/>
          <ac:spMkLst>
            <pc:docMk/>
            <pc:sldMk cId="2765375747" sldId="262"/>
            <ac:spMk id="2" creationId="{3223D54B-1B22-8278-125F-907F1C2B372C}"/>
          </ac:spMkLst>
        </pc:spChg>
        <pc:spChg chg="mod">
          <ac:chgData name="Stan Pereira" userId="396ce2b3d5da47b8" providerId="Windows Live" clId="Web-{74844140-FAF6-4784-8373-EB5B401BA255}" dt="2023-10-10T04:04:14.296" v="32"/>
          <ac:spMkLst>
            <pc:docMk/>
            <pc:sldMk cId="2765375747" sldId="262"/>
            <ac:spMk id="3" creationId="{EADE4C69-4806-1A75-E5AF-FB118EF48985}"/>
          </ac:spMkLst>
        </pc:spChg>
      </pc:sldChg>
      <pc:sldChg chg="modSp mod modClrScheme chgLayout">
        <pc:chgData name="Stan Pereira" userId="396ce2b3d5da47b8" providerId="Windows Live" clId="Web-{74844140-FAF6-4784-8373-EB5B401BA255}" dt="2023-10-10T04:04:55.563" v="36"/>
        <pc:sldMkLst>
          <pc:docMk/>
          <pc:sldMk cId="4126838614" sldId="263"/>
        </pc:sldMkLst>
        <pc:spChg chg="mod">
          <ac:chgData name="Stan Pereira" userId="396ce2b3d5da47b8" providerId="Windows Live" clId="Web-{74844140-FAF6-4784-8373-EB5B401BA255}" dt="2023-10-10T04:04:14.296" v="32"/>
          <ac:spMkLst>
            <pc:docMk/>
            <pc:sldMk cId="4126838614" sldId="263"/>
            <ac:spMk id="2" creationId="{3223D54B-1B22-8278-125F-907F1C2B372C}"/>
          </ac:spMkLst>
        </pc:spChg>
        <pc:spChg chg="mod">
          <ac:chgData name="Stan Pereira" userId="396ce2b3d5da47b8" providerId="Windows Live" clId="Web-{74844140-FAF6-4784-8373-EB5B401BA255}" dt="2023-10-10T04:04:14.296" v="32"/>
          <ac:spMkLst>
            <pc:docMk/>
            <pc:sldMk cId="4126838614" sldId="263"/>
            <ac:spMk id="3" creationId="{EADE4C69-4806-1A75-E5AF-FB118EF48985}"/>
          </ac:spMkLst>
        </pc:spChg>
        <pc:spChg chg="mod">
          <ac:chgData name="Stan Pereira" userId="396ce2b3d5da47b8" providerId="Windows Live" clId="Web-{74844140-FAF6-4784-8373-EB5B401BA255}" dt="2023-10-10T04:04:14.296" v="32"/>
          <ac:spMkLst>
            <pc:docMk/>
            <pc:sldMk cId="4126838614" sldId="263"/>
            <ac:spMk id="4" creationId="{7262E2DB-FC8D-6077-B125-19B3BF27D7DB}"/>
          </ac:spMkLst>
        </pc:spChg>
      </pc:sldChg>
      <pc:sldChg chg="modSp mod modClrScheme chgLayout">
        <pc:chgData name="Stan Pereira" userId="396ce2b3d5da47b8" providerId="Windows Live" clId="Web-{74844140-FAF6-4784-8373-EB5B401BA255}" dt="2023-10-10T04:04:55.563" v="36"/>
        <pc:sldMkLst>
          <pc:docMk/>
          <pc:sldMk cId="3833021420" sldId="264"/>
        </pc:sldMkLst>
        <pc:spChg chg="mod">
          <ac:chgData name="Stan Pereira" userId="396ce2b3d5da47b8" providerId="Windows Live" clId="Web-{74844140-FAF6-4784-8373-EB5B401BA255}" dt="2023-10-10T04:04:14.296" v="32"/>
          <ac:spMkLst>
            <pc:docMk/>
            <pc:sldMk cId="3833021420" sldId="264"/>
            <ac:spMk id="2" creationId="{3223D54B-1B22-8278-125F-907F1C2B372C}"/>
          </ac:spMkLst>
        </pc:spChg>
        <pc:spChg chg="mod">
          <ac:chgData name="Stan Pereira" userId="396ce2b3d5da47b8" providerId="Windows Live" clId="Web-{74844140-FAF6-4784-8373-EB5B401BA255}" dt="2023-10-10T04:04:14.296" v="32"/>
          <ac:spMkLst>
            <pc:docMk/>
            <pc:sldMk cId="3833021420" sldId="264"/>
            <ac:spMk id="3" creationId="{EADE4C69-4806-1A75-E5AF-FB118EF48985}"/>
          </ac:spMkLst>
        </pc:spChg>
        <pc:spChg chg="mod">
          <ac:chgData name="Stan Pereira" userId="396ce2b3d5da47b8" providerId="Windows Live" clId="Web-{74844140-FAF6-4784-8373-EB5B401BA255}" dt="2023-10-10T04:04:14.296" v="32"/>
          <ac:spMkLst>
            <pc:docMk/>
            <pc:sldMk cId="3833021420" sldId="264"/>
            <ac:spMk id="4" creationId="{7262E2DB-FC8D-6077-B125-19B3BF27D7DB}"/>
          </ac:spMkLst>
        </pc:spChg>
      </pc:sldChg>
      <pc:sldChg chg="modSp mod modClrScheme chgLayout">
        <pc:chgData name="Stan Pereira" userId="396ce2b3d5da47b8" providerId="Windows Live" clId="Web-{74844140-FAF6-4784-8373-EB5B401BA255}" dt="2023-10-10T04:04:55.563" v="36"/>
        <pc:sldMkLst>
          <pc:docMk/>
          <pc:sldMk cId="3399310866" sldId="265"/>
        </pc:sldMkLst>
        <pc:spChg chg="mod">
          <ac:chgData name="Stan Pereira" userId="396ce2b3d5da47b8" providerId="Windows Live" clId="Web-{74844140-FAF6-4784-8373-EB5B401BA255}" dt="2023-10-10T04:04:14.296" v="32"/>
          <ac:spMkLst>
            <pc:docMk/>
            <pc:sldMk cId="3399310866" sldId="265"/>
            <ac:spMk id="2" creationId="{3223D54B-1B22-8278-125F-907F1C2B372C}"/>
          </ac:spMkLst>
        </pc:spChg>
        <pc:spChg chg="mod">
          <ac:chgData name="Stan Pereira" userId="396ce2b3d5da47b8" providerId="Windows Live" clId="Web-{74844140-FAF6-4784-8373-EB5B401BA255}" dt="2023-10-10T04:04:14.296" v="32"/>
          <ac:spMkLst>
            <pc:docMk/>
            <pc:sldMk cId="3399310866" sldId="265"/>
            <ac:spMk id="3" creationId="{EADE4C69-4806-1A75-E5AF-FB118EF48985}"/>
          </ac:spMkLst>
        </pc:spChg>
      </pc:sldChg>
      <pc:sldChg chg="modSp mod modClrScheme chgLayout">
        <pc:chgData name="Stan Pereira" userId="396ce2b3d5da47b8" providerId="Windows Live" clId="Web-{74844140-FAF6-4784-8373-EB5B401BA255}" dt="2023-10-10T04:04:55.563" v="36"/>
        <pc:sldMkLst>
          <pc:docMk/>
          <pc:sldMk cId="506213289" sldId="266"/>
        </pc:sldMkLst>
        <pc:spChg chg="mod">
          <ac:chgData name="Stan Pereira" userId="396ce2b3d5da47b8" providerId="Windows Live" clId="Web-{74844140-FAF6-4784-8373-EB5B401BA255}" dt="2023-10-10T04:04:14.296" v="32"/>
          <ac:spMkLst>
            <pc:docMk/>
            <pc:sldMk cId="506213289" sldId="266"/>
            <ac:spMk id="2" creationId="{4577EC1F-7312-2A69-571D-4458B55FD25F}"/>
          </ac:spMkLst>
        </pc:spChg>
      </pc:sldChg>
      <pc:sldChg chg="addSp delSp modSp new mod setBg addAnim delAnim">
        <pc:chgData name="Stan Pereira" userId="396ce2b3d5da47b8" providerId="Windows Live" clId="Web-{74844140-FAF6-4784-8373-EB5B401BA255}" dt="2023-10-10T04:18:20.964" v="105" actId="14100"/>
        <pc:sldMkLst>
          <pc:docMk/>
          <pc:sldMk cId="1256169863" sldId="267"/>
        </pc:sldMkLst>
        <pc:spChg chg="mod ord">
          <ac:chgData name="Stan Pereira" userId="396ce2b3d5da47b8" providerId="Windows Live" clId="Web-{74844140-FAF6-4784-8373-EB5B401BA255}" dt="2023-10-10T04:12:00.280" v="95"/>
          <ac:spMkLst>
            <pc:docMk/>
            <pc:sldMk cId="1256169863" sldId="267"/>
            <ac:spMk id="2" creationId="{30B09B95-A03F-02AF-40FF-A6D3DD49868C}"/>
          </ac:spMkLst>
        </pc:spChg>
        <pc:spChg chg="mod ord">
          <ac:chgData name="Stan Pereira" userId="396ce2b3d5da47b8" providerId="Windows Live" clId="Web-{74844140-FAF6-4784-8373-EB5B401BA255}" dt="2023-10-10T04:12:00.280" v="95"/>
          <ac:spMkLst>
            <pc:docMk/>
            <pc:sldMk cId="1256169863" sldId="267"/>
            <ac:spMk id="3" creationId="{37EE6F88-BA54-F687-8B23-02921A370E19}"/>
          </ac:spMkLst>
        </pc:spChg>
        <pc:spChg chg="add del">
          <ac:chgData name="Stan Pereira" userId="396ce2b3d5da47b8" providerId="Windows Live" clId="Web-{74844140-FAF6-4784-8373-EB5B401BA255}" dt="2023-10-10T04:08:26.320" v="74"/>
          <ac:spMkLst>
            <pc:docMk/>
            <pc:sldMk cId="1256169863" sldId="267"/>
            <ac:spMk id="8" creationId="{4522B21E-B2B9-4C72-9A71-C87EFD137480}"/>
          </ac:spMkLst>
        </pc:spChg>
        <pc:spChg chg="add del">
          <ac:chgData name="Stan Pereira" userId="396ce2b3d5da47b8" providerId="Windows Live" clId="Web-{74844140-FAF6-4784-8373-EB5B401BA255}" dt="2023-10-10T04:08:26.320" v="74"/>
          <ac:spMkLst>
            <pc:docMk/>
            <pc:sldMk cId="1256169863" sldId="267"/>
            <ac:spMk id="10" creationId="{5EB7D2A2-F448-44D4-938C-DC84CBCB3B1E}"/>
          </ac:spMkLst>
        </pc:spChg>
        <pc:spChg chg="add del">
          <ac:chgData name="Stan Pereira" userId="396ce2b3d5da47b8" providerId="Windows Live" clId="Web-{74844140-FAF6-4784-8373-EB5B401BA255}" dt="2023-10-10T04:08:26.320" v="74"/>
          <ac:spMkLst>
            <pc:docMk/>
            <pc:sldMk cId="1256169863" sldId="267"/>
            <ac:spMk id="12" creationId="{871AEA07-1E14-44B4-8E55-64EF049CD66F}"/>
          </ac:spMkLst>
        </pc:spChg>
        <pc:spChg chg="add del">
          <ac:chgData name="Stan Pereira" userId="396ce2b3d5da47b8" providerId="Windows Live" clId="Web-{74844140-FAF6-4784-8373-EB5B401BA255}" dt="2023-10-10T04:10:43.308" v="82"/>
          <ac:spMkLst>
            <pc:docMk/>
            <pc:sldMk cId="1256169863" sldId="267"/>
            <ac:spMk id="16" creationId="{FFD48BC7-DC40-47DE-87EE-9F4B6ECB9ABB}"/>
          </ac:spMkLst>
        </pc:spChg>
        <pc:spChg chg="add del">
          <ac:chgData name="Stan Pereira" userId="396ce2b3d5da47b8" providerId="Windows Live" clId="Web-{74844140-FAF6-4784-8373-EB5B401BA255}" dt="2023-10-10T04:10:43.308" v="82"/>
          <ac:spMkLst>
            <pc:docMk/>
            <pc:sldMk cId="1256169863" sldId="267"/>
            <ac:spMk id="17" creationId="{E502BBC7-2C76-46F3-BC24-5985BC13DB88}"/>
          </ac:spMkLst>
        </pc:spChg>
        <pc:spChg chg="add del">
          <ac:chgData name="Stan Pereira" userId="396ce2b3d5da47b8" providerId="Windows Live" clId="Web-{74844140-FAF6-4784-8373-EB5B401BA255}" dt="2023-10-10T04:10:43.308" v="82"/>
          <ac:spMkLst>
            <pc:docMk/>
            <pc:sldMk cId="1256169863" sldId="267"/>
            <ac:spMk id="18" creationId="{C7F28D52-2A5F-4D23-81AE-7CB8B591C7AF}"/>
          </ac:spMkLst>
        </pc:spChg>
        <pc:spChg chg="add del">
          <ac:chgData name="Stan Pereira" userId="396ce2b3d5da47b8" providerId="Windows Live" clId="Web-{74844140-FAF6-4784-8373-EB5B401BA255}" dt="2023-10-10T04:10:43.308" v="82"/>
          <ac:spMkLst>
            <pc:docMk/>
            <pc:sldMk cId="1256169863" sldId="267"/>
            <ac:spMk id="19" creationId="{3629484E-3792-4B3D-89AD-7C8A1ED0E0D4}"/>
          </ac:spMkLst>
        </pc:spChg>
        <pc:spChg chg="add del">
          <ac:chgData name="Stan Pereira" userId="396ce2b3d5da47b8" providerId="Windows Live" clId="Web-{74844140-FAF6-4784-8373-EB5B401BA255}" dt="2023-10-10T04:12:00.280" v="95"/>
          <ac:spMkLst>
            <pc:docMk/>
            <pc:sldMk cId="1256169863" sldId="267"/>
            <ac:spMk id="24" creationId="{197C305C-0E98-44D5-A930-21F23CC52F93}"/>
          </ac:spMkLst>
        </pc:spChg>
        <pc:spChg chg="add del">
          <ac:chgData name="Stan Pereira" userId="396ce2b3d5da47b8" providerId="Windows Live" clId="Web-{74844140-FAF6-4784-8373-EB5B401BA255}" dt="2023-10-10T04:12:00.280" v="95"/>
          <ac:spMkLst>
            <pc:docMk/>
            <pc:sldMk cId="1256169863" sldId="267"/>
            <ac:spMk id="26" creationId="{A3473CF9-37EB-43E7-89EF-D2D1C53D1DAC}"/>
          </ac:spMkLst>
        </pc:spChg>
        <pc:spChg chg="add del">
          <ac:chgData name="Stan Pereira" userId="396ce2b3d5da47b8" providerId="Windows Live" clId="Web-{74844140-FAF6-4784-8373-EB5B401BA255}" dt="2023-10-10T04:12:00.280" v="95"/>
          <ac:spMkLst>
            <pc:docMk/>
            <pc:sldMk cId="1256169863" sldId="267"/>
            <ac:spMk id="28" creationId="{586B4EF9-43BA-4655-A6FF-1D8E21574C95}"/>
          </ac:spMkLst>
        </pc:spChg>
        <pc:spChg chg="add del">
          <ac:chgData name="Stan Pereira" userId="396ce2b3d5da47b8" providerId="Windows Live" clId="Web-{74844140-FAF6-4784-8373-EB5B401BA255}" dt="2023-10-10T04:11:45.654" v="92"/>
          <ac:spMkLst>
            <pc:docMk/>
            <pc:sldMk cId="1256169863" sldId="267"/>
            <ac:spMk id="33" creationId="{6234BCC6-39B9-47D9-8BF8-C665401AE23C}"/>
          </ac:spMkLst>
        </pc:spChg>
        <pc:spChg chg="add del">
          <ac:chgData name="Stan Pereira" userId="396ce2b3d5da47b8" providerId="Windows Live" clId="Web-{74844140-FAF6-4784-8373-EB5B401BA255}" dt="2023-10-10T04:11:45.654" v="92"/>
          <ac:spMkLst>
            <pc:docMk/>
            <pc:sldMk cId="1256169863" sldId="267"/>
            <ac:spMk id="35" creationId="{72A9CE9D-DAC3-40AF-B504-78A64A909F9D}"/>
          </ac:spMkLst>
        </pc:spChg>
        <pc:spChg chg="add del">
          <ac:chgData name="Stan Pereira" userId="396ce2b3d5da47b8" providerId="Windows Live" clId="Web-{74844140-FAF6-4784-8373-EB5B401BA255}" dt="2023-10-10T04:11:45.654" v="92"/>
          <ac:spMkLst>
            <pc:docMk/>
            <pc:sldMk cId="1256169863" sldId="267"/>
            <ac:spMk id="37" creationId="{506D7452-6CDE-4381-86CE-07B2459383D5}"/>
          </ac:spMkLst>
        </pc:spChg>
        <pc:spChg chg="add del">
          <ac:chgData name="Stan Pereira" userId="396ce2b3d5da47b8" providerId="Windows Live" clId="Web-{74844140-FAF6-4784-8373-EB5B401BA255}" dt="2023-10-10T04:11:45.654" v="92"/>
          <ac:spMkLst>
            <pc:docMk/>
            <pc:sldMk cId="1256169863" sldId="267"/>
            <ac:spMk id="39" creationId="{762DA937-8B55-4317-BD32-98D7AF30E39E}"/>
          </ac:spMkLst>
        </pc:spChg>
        <pc:spChg chg="add del">
          <ac:chgData name="Stan Pereira" userId="396ce2b3d5da47b8" providerId="Windows Live" clId="Web-{74844140-FAF6-4784-8373-EB5B401BA255}" dt="2023-10-10T04:11:45.654" v="92"/>
          <ac:spMkLst>
            <pc:docMk/>
            <pc:sldMk cId="1256169863" sldId="267"/>
            <ac:spMk id="41" creationId="{C52EE5A8-045B-4D39-8ED1-513334085EEC}"/>
          </ac:spMkLst>
        </pc:spChg>
        <pc:spChg chg="add del">
          <ac:chgData name="Stan Pereira" userId="396ce2b3d5da47b8" providerId="Windows Live" clId="Web-{74844140-FAF6-4784-8373-EB5B401BA255}" dt="2023-10-10T04:12:00.280" v="94"/>
          <ac:spMkLst>
            <pc:docMk/>
            <pc:sldMk cId="1256169863" sldId="267"/>
            <ac:spMk id="46" creationId="{F93E0B60-0204-4F9C-8CD5-C9BD373E1A58}"/>
          </ac:spMkLst>
        </pc:spChg>
        <pc:spChg chg="add ord">
          <ac:chgData name="Stan Pereira" userId="396ce2b3d5da47b8" providerId="Windows Live" clId="Web-{74844140-FAF6-4784-8373-EB5B401BA255}" dt="2023-10-10T04:18:13.776" v="104"/>
          <ac:spMkLst>
            <pc:docMk/>
            <pc:sldMk cId="1256169863" sldId="267"/>
            <ac:spMk id="52" creationId="{6234BCC6-39B9-47D9-8BF8-C665401AE23C}"/>
          </ac:spMkLst>
        </pc:spChg>
        <pc:spChg chg="add">
          <ac:chgData name="Stan Pereira" userId="396ce2b3d5da47b8" providerId="Windows Live" clId="Web-{74844140-FAF6-4784-8373-EB5B401BA255}" dt="2023-10-10T04:12:00.280" v="95"/>
          <ac:spMkLst>
            <pc:docMk/>
            <pc:sldMk cId="1256169863" sldId="267"/>
            <ac:spMk id="53" creationId="{72A9CE9D-DAC3-40AF-B504-78A64A909F9D}"/>
          </ac:spMkLst>
        </pc:spChg>
        <pc:spChg chg="add">
          <ac:chgData name="Stan Pereira" userId="396ce2b3d5da47b8" providerId="Windows Live" clId="Web-{74844140-FAF6-4784-8373-EB5B401BA255}" dt="2023-10-10T04:12:00.280" v="95"/>
          <ac:spMkLst>
            <pc:docMk/>
            <pc:sldMk cId="1256169863" sldId="267"/>
            <ac:spMk id="54" creationId="{506D7452-6CDE-4381-86CE-07B2459383D5}"/>
          </ac:spMkLst>
        </pc:spChg>
        <pc:spChg chg="add">
          <ac:chgData name="Stan Pereira" userId="396ce2b3d5da47b8" providerId="Windows Live" clId="Web-{74844140-FAF6-4784-8373-EB5B401BA255}" dt="2023-10-10T04:12:00.280" v="95"/>
          <ac:spMkLst>
            <pc:docMk/>
            <pc:sldMk cId="1256169863" sldId="267"/>
            <ac:spMk id="55" creationId="{762DA937-8B55-4317-BD32-98D7AF30E39E}"/>
          </ac:spMkLst>
        </pc:spChg>
        <pc:spChg chg="add">
          <ac:chgData name="Stan Pereira" userId="396ce2b3d5da47b8" providerId="Windows Live" clId="Web-{74844140-FAF6-4784-8373-EB5B401BA255}" dt="2023-10-10T04:12:00.280" v="95"/>
          <ac:spMkLst>
            <pc:docMk/>
            <pc:sldMk cId="1256169863" sldId="267"/>
            <ac:spMk id="56" creationId="{C52EE5A8-045B-4D39-8ED1-513334085EEC}"/>
          </ac:spMkLst>
        </pc:spChg>
        <pc:grpChg chg="add del">
          <ac:chgData name="Stan Pereira" userId="396ce2b3d5da47b8" providerId="Windows Live" clId="Web-{74844140-FAF6-4784-8373-EB5B401BA255}" dt="2023-10-10T04:12:00.280" v="94"/>
          <ac:grpSpMkLst>
            <pc:docMk/>
            <pc:sldMk cId="1256169863" sldId="267"/>
            <ac:grpSpMk id="47" creationId="{3BFA0782-E4B3-4AE1-904C-1068137609CA}"/>
          </ac:grpSpMkLst>
        </pc:grpChg>
        <pc:grpChg chg="add del">
          <ac:chgData name="Stan Pereira" userId="396ce2b3d5da47b8" providerId="Windows Live" clId="Web-{74844140-FAF6-4784-8373-EB5B401BA255}" dt="2023-10-10T04:12:00.280" v="94"/>
          <ac:grpSpMkLst>
            <pc:docMk/>
            <pc:sldMk cId="1256169863" sldId="267"/>
            <ac:grpSpMk id="50" creationId="{2482B707-DAC7-4D8A-BA19-3771A51A641E}"/>
          </ac:grpSpMkLst>
        </pc:grpChg>
        <pc:picChg chg="add mod ord">
          <ac:chgData name="Stan Pereira" userId="396ce2b3d5da47b8" providerId="Windows Live" clId="Web-{74844140-FAF6-4784-8373-EB5B401BA255}" dt="2023-10-10T04:12:00.280" v="95"/>
          <ac:picMkLst>
            <pc:docMk/>
            <pc:sldMk cId="1256169863" sldId="267"/>
            <ac:picMk id="5" creationId="{40062549-4269-9DD4-29E3-414A43D68039}"/>
          </ac:picMkLst>
        </pc:picChg>
        <pc:picChg chg="add del mod ord">
          <ac:chgData name="Stan Pereira" userId="396ce2b3d5da47b8" providerId="Windows Live" clId="Web-{74844140-FAF6-4784-8373-EB5B401BA255}" dt="2023-10-10T04:17:42.556" v="99"/>
          <ac:picMkLst>
            <pc:docMk/>
            <pc:sldMk cId="1256169863" sldId="267"/>
            <ac:picMk id="7" creationId="{FCD39E2C-08FF-6F71-7D70-622E41966F56}"/>
          </ac:picMkLst>
        </pc:picChg>
        <pc:picChg chg="add mod ord">
          <ac:chgData name="Stan Pereira" userId="396ce2b3d5da47b8" providerId="Windows Live" clId="Web-{74844140-FAF6-4784-8373-EB5B401BA255}" dt="2023-10-10T04:18:20.964" v="105" actId="14100"/>
          <ac:picMkLst>
            <pc:docMk/>
            <pc:sldMk cId="1256169863" sldId="267"/>
            <ac:picMk id="9" creationId="{02BFF707-4755-3E1D-8501-EAF1921D7809}"/>
          </ac:picMkLst>
        </pc:picChg>
        <pc:cxnChg chg="add del">
          <ac:chgData name="Stan Pereira" userId="396ce2b3d5da47b8" providerId="Windows Live" clId="Web-{74844140-FAF6-4784-8373-EB5B401BA255}" dt="2023-10-10T04:08:26.320" v="74"/>
          <ac:cxnSpMkLst>
            <pc:docMk/>
            <pc:sldMk cId="1256169863" sldId="267"/>
            <ac:cxnSpMk id="14" creationId="{F7C8EA93-3210-4C62-99E9-153C275E3A87}"/>
          </ac:cxnSpMkLst>
        </pc:cxnChg>
      </pc:sldChg>
      <pc:sldMasterChg chg="del delSldLayout">
        <pc:chgData name="Stan Pereira" userId="396ce2b3d5da47b8" providerId="Windows Live" clId="Web-{74844140-FAF6-4784-8373-EB5B401BA255}" dt="2023-10-10T04:00:44.055" v="23"/>
        <pc:sldMasterMkLst>
          <pc:docMk/>
          <pc:sldMasterMk cId="1111053052" sldId="2147483708"/>
        </pc:sldMasterMkLst>
        <pc:sldLayoutChg chg="del">
          <pc:chgData name="Stan Pereira" userId="396ce2b3d5da47b8" providerId="Windows Live" clId="Web-{74844140-FAF6-4784-8373-EB5B401BA255}" dt="2023-10-10T04:00:44.055" v="23"/>
          <pc:sldLayoutMkLst>
            <pc:docMk/>
            <pc:sldMasterMk cId="1111053052" sldId="2147483708"/>
            <pc:sldLayoutMk cId="4095339180" sldId="2147483709"/>
          </pc:sldLayoutMkLst>
        </pc:sldLayoutChg>
        <pc:sldLayoutChg chg="del">
          <pc:chgData name="Stan Pereira" userId="396ce2b3d5da47b8" providerId="Windows Live" clId="Web-{74844140-FAF6-4784-8373-EB5B401BA255}" dt="2023-10-10T04:00:44.055" v="23"/>
          <pc:sldLayoutMkLst>
            <pc:docMk/>
            <pc:sldMasterMk cId="1111053052" sldId="2147483708"/>
            <pc:sldLayoutMk cId="109469577" sldId="2147483710"/>
          </pc:sldLayoutMkLst>
        </pc:sldLayoutChg>
        <pc:sldLayoutChg chg="del">
          <pc:chgData name="Stan Pereira" userId="396ce2b3d5da47b8" providerId="Windows Live" clId="Web-{74844140-FAF6-4784-8373-EB5B401BA255}" dt="2023-10-10T04:00:44.055" v="23"/>
          <pc:sldLayoutMkLst>
            <pc:docMk/>
            <pc:sldMasterMk cId="1111053052" sldId="2147483708"/>
            <pc:sldLayoutMk cId="3878559213" sldId="2147483711"/>
          </pc:sldLayoutMkLst>
        </pc:sldLayoutChg>
        <pc:sldLayoutChg chg="del">
          <pc:chgData name="Stan Pereira" userId="396ce2b3d5da47b8" providerId="Windows Live" clId="Web-{74844140-FAF6-4784-8373-EB5B401BA255}" dt="2023-10-10T04:00:44.055" v="23"/>
          <pc:sldLayoutMkLst>
            <pc:docMk/>
            <pc:sldMasterMk cId="1111053052" sldId="2147483708"/>
            <pc:sldLayoutMk cId="3706129113" sldId="2147483712"/>
          </pc:sldLayoutMkLst>
        </pc:sldLayoutChg>
        <pc:sldLayoutChg chg="del">
          <pc:chgData name="Stan Pereira" userId="396ce2b3d5da47b8" providerId="Windows Live" clId="Web-{74844140-FAF6-4784-8373-EB5B401BA255}" dt="2023-10-10T04:00:44.055" v="23"/>
          <pc:sldLayoutMkLst>
            <pc:docMk/>
            <pc:sldMasterMk cId="1111053052" sldId="2147483708"/>
            <pc:sldLayoutMk cId="2523721411" sldId="2147483713"/>
          </pc:sldLayoutMkLst>
        </pc:sldLayoutChg>
        <pc:sldLayoutChg chg="del">
          <pc:chgData name="Stan Pereira" userId="396ce2b3d5da47b8" providerId="Windows Live" clId="Web-{74844140-FAF6-4784-8373-EB5B401BA255}" dt="2023-10-10T04:00:44.055" v="23"/>
          <pc:sldLayoutMkLst>
            <pc:docMk/>
            <pc:sldMasterMk cId="1111053052" sldId="2147483708"/>
            <pc:sldLayoutMk cId="3887034973" sldId="2147483714"/>
          </pc:sldLayoutMkLst>
        </pc:sldLayoutChg>
        <pc:sldLayoutChg chg="del">
          <pc:chgData name="Stan Pereira" userId="396ce2b3d5da47b8" providerId="Windows Live" clId="Web-{74844140-FAF6-4784-8373-EB5B401BA255}" dt="2023-10-10T04:00:44.055" v="23"/>
          <pc:sldLayoutMkLst>
            <pc:docMk/>
            <pc:sldMasterMk cId="1111053052" sldId="2147483708"/>
            <pc:sldLayoutMk cId="1850168682" sldId="2147483715"/>
          </pc:sldLayoutMkLst>
        </pc:sldLayoutChg>
        <pc:sldLayoutChg chg="del">
          <pc:chgData name="Stan Pereira" userId="396ce2b3d5da47b8" providerId="Windows Live" clId="Web-{74844140-FAF6-4784-8373-EB5B401BA255}" dt="2023-10-10T04:00:44.055" v="23"/>
          <pc:sldLayoutMkLst>
            <pc:docMk/>
            <pc:sldMasterMk cId="1111053052" sldId="2147483708"/>
            <pc:sldLayoutMk cId="591770465" sldId="2147483716"/>
          </pc:sldLayoutMkLst>
        </pc:sldLayoutChg>
        <pc:sldLayoutChg chg="del">
          <pc:chgData name="Stan Pereira" userId="396ce2b3d5da47b8" providerId="Windows Live" clId="Web-{74844140-FAF6-4784-8373-EB5B401BA255}" dt="2023-10-10T04:00:44.055" v="23"/>
          <pc:sldLayoutMkLst>
            <pc:docMk/>
            <pc:sldMasterMk cId="1111053052" sldId="2147483708"/>
            <pc:sldLayoutMk cId="3679224096" sldId="2147483717"/>
          </pc:sldLayoutMkLst>
        </pc:sldLayoutChg>
        <pc:sldLayoutChg chg="del">
          <pc:chgData name="Stan Pereira" userId="396ce2b3d5da47b8" providerId="Windows Live" clId="Web-{74844140-FAF6-4784-8373-EB5B401BA255}" dt="2023-10-10T04:00:44.055" v="23"/>
          <pc:sldLayoutMkLst>
            <pc:docMk/>
            <pc:sldMasterMk cId="1111053052" sldId="2147483708"/>
            <pc:sldLayoutMk cId="479951937" sldId="2147483718"/>
          </pc:sldLayoutMkLst>
        </pc:sldLayoutChg>
        <pc:sldLayoutChg chg="del">
          <pc:chgData name="Stan Pereira" userId="396ce2b3d5da47b8" providerId="Windows Live" clId="Web-{74844140-FAF6-4784-8373-EB5B401BA255}" dt="2023-10-10T04:00:44.055" v="23"/>
          <pc:sldLayoutMkLst>
            <pc:docMk/>
            <pc:sldMasterMk cId="1111053052" sldId="2147483708"/>
            <pc:sldLayoutMk cId="3809190292" sldId="2147483719"/>
          </pc:sldLayoutMkLst>
        </pc:sldLayoutChg>
        <pc:sldLayoutChg chg="del">
          <pc:chgData name="Stan Pereira" userId="396ce2b3d5da47b8" providerId="Windows Live" clId="Web-{74844140-FAF6-4784-8373-EB5B401BA255}" dt="2023-10-10T04:00:44.055" v="23"/>
          <pc:sldLayoutMkLst>
            <pc:docMk/>
            <pc:sldMasterMk cId="1111053052" sldId="2147483708"/>
            <pc:sldLayoutMk cId="421734827" sldId="2147483720"/>
          </pc:sldLayoutMkLst>
        </pc:sldLayoutChg>
        <pc:sldLayoutChg chg="del">
          <pc:chgData name="Stan Pereira" userId="396ce2b3d5da47b8" providerId="Windows Live" clId="Web-{74844140-FAF6-4784-8373-EB5B401BA255}" dt="2023-10-10T04:00:44.055" v="23"/>
          <pc:sldLayoutMkLst>
            <pc:docMk/>
            <pc:sldMasterMk cId="1111053052" sldId="2147483708"/>
            <pc:sldLayoutMk cId="2462864271" sldId="2147483721"/>
          </pc:sldLayoutMkLst>
        </pc:sldLayoutChg>
        <pc:sldLayoutChg chg="del">
          <pc:chgData name="Stan Pereira" userId="396ce2b3d5da47b8" providerId="Windows Live" clId="Web-{74844140-FAF6-4784-8373-EB5B401BA255}" dt="2023-10-10T04:00:44.055" v="23"/>
          <pc:sldLayoutMkLst>
            <pc:docMk/>
            <pc:sldMasterMk cId="1111053052" sldId="2147483708"/>
            <pc:sldLayoutMk cId="3361361972" sldId="2147483722"/>
          </pc:sldLayoutMkLst>
        </pc:sldLayoutChg>
        <pc:sldLayoutChg chg="del">
          <pc:chgData name="Stan Pereira" userId="396ce2b3d5da47b8" providerId="Windows Live" clId="Web-{74844140-FAF6-4784-8373-EB5B401BA255}" dt="2023-10-10T04:00:44.055" v="23"/>
          <pc:sldLayoutMkLst>
            <pc:docMk/>
            <pc:sldMasterMk cId="1111053052" sldId="2147483708"/>
            <pc:sldLayoutMk cId="2065624288" sldId="2147483723"/>
          </pc:sldLayoutMkLst>
        </pc:sldLayoutChg>
        <pc:sldLayoutChg chg="del">
          <pc:chgData name="Stan Pereira" userId="396ce2b3d5da47b8" providerId="Windows Live" clId="Web-{74844140-FAF6-4784-8373-EB5B401BA255}" dt="2023-10-10T04:00:44.055" v="23"/>
          <pc:sldLayoutMkLst>
            <pc:docMk/>
            <pc:sldMasterMk cId="1111053052" sldId="2147483708"/>
            <pc:sldLayoutMk cId="1536149293" sldId="2147483724"/>
          </pc:sldLayoutMkLst>
        </pc:sldLayoutChg>
        <pc:sldLayoutChg chg="del">
          <pc:chgData name="Stan Pereira" userId="396ce2b3d5da47b8" providerId="Windows Live" clId="Web-{74844140-FAF6-4784-8373-EB5B401BA255}" dt="2023-10-10T04:00:44.055" v="23"/>
          <pc:sldLayoutMkLst>
            <pc:docMk/>
            <pc:sldMasterMk cId="1111053052" sldId="2147483708"/>
            <pc:sldLayoutMk cId="1098278048" sldId="2147483725"/>
          </pc:sldLayoutMkLst>
        </pc:sldLayoutChg>
      </pc:sldMasterChg>
      <pc:sldMasterChg chg="add del addSldLayout delSldLayout modSldLayout">
        <pc:chgData name="Stan Pereira" userId="396ce2b3d5da47b8" providerId="Windows Live" clId="Web-{74844140-FAF6-4784-8373-EB5B401BA255}" dt="2023-10-10T04:01:33.025" v="24"/>
        <pc:sldMasterMkLst>
          <pc:docMk/>
          <pc:sldMasterMk cId="2139960851" sldId="2147483726"/>
        </pc:sldMasterMkLst>
        <pc:sldLayoutChg chg="add del mod replId">
          <pc:chgData name="Stan Pereira" userId="396ce2b3d5da47b8" providerId="Windows Live" clId="Web-{74844140-FAF6-4784-8373-EB5B401BA255}" dt="2023-10-10T04:01:33.025" v="24"/>
          <pc:sldLayoutMkLst>
            <pc:docMk/>
            <pc:sldMasterMk cId="2139960851" sldId="2147483726"/>
            <pc:sldLayoutMk cId="2190473608" sldId="2147483727"/>
          </pc:sldLayoutMkLst>
        </pc:sldLayoutChg>
        <pc:sldLayoutChg chg="add del mod replId">
          <pc:chgData name="Stan Pereira" userId="396ce2b3d5da47b8" providerId="Windows Live" clId="Web-{74844140-FAF6-4784-8373-EB5B401BA255}" dt="2023-10-10T04:01:33.025" v="24"/>
          <pc:sldLayoutMkLst>
            <pc:docMk/>
            <pc:sldMasterMk cId="2139960851" sldId="2147483726"/>
            <pc:sldLayoutMk cId="3838038293" sldId="2147483728"/>
          </pc:sldLayoutMkLst>
        </pc:sldLayoutChg>
        <pc:sldLayoutChg chg="add del mod replId">
          <pc:chgData name="Stan Pereira" userId="396ce2b3d5da47b8" providerId="Windows Live" clId="Web-{74844140-FAF6-4784-8373-EB5B401BA255}" dt="2023-10-10T04:01:33.025" v="24"/>
          <pc:sldLayoutMkLst>
            <pc:docMk/>
            <pc:sldMasterMk cId="2139960851" sldId="2147483726"/>
            <pc:sldLayoutMk cId="2825603755" sldId="2147483729"/>
          </pc:sldLayoutMkLst>
        </pc:sldLayoutChg>
        <pc:sldLayoutChg chg="add del mod replId">
          <pc:chgData name="Stan Pereira" userId="396ce2b3d5da47b8" providerId="Windows Live" clId="Web-{74844140-FAF6-4784-8373-EB5B401BA255}" dt="2023-10-10T04:01:33.025" v="24"/>
          <pc:sldLayoutMkLst>
            <pc:docMk/>
            <pc:sldMasterMk cId="2139960851" sldId="2147483726"/>
            <pc:sldLayoutMk cId="3689894054" sldId="2147483730"/>
          </pc:sldLayoutMkLst>
        </pc:sldLayoutChg>
        <pc:sldLayoutChg chg="add del mod replId">
          <pc:chgData name="Stan Pereira" userId="396ce2b3d5da47b8" providerId="Windows Live" clId="Web-{74844140-FAF6-4784-8373-EB5B401BA255}" dt="2023-10-10T04:01:33.025" v="24"/>
          <pc:sldLayoutMkLst>
            <pc:docMk/>
            <pc:sldMasterMk cId="2139960851" sldId="2147483726"/>
            <pc:sldLayoutMk cId="281711081" sldId="2147483731"/>
          </pc:sldLayoutMkLst>
        </pc:sldLayoutChg>
        <pc:sldLayoutChg chg="add del mod replId">
          <pc:chgData name="Stan Pereira" userId="396ce2b3d5da47b8" providerId="Windows Live" clId="Web-{74844140-FAF6-4784-8373-EB5B401BA255}" dt="2023-10-10T04:01:33.025" v="24"/>
          <pc:sldLayoutMkLst>
            <pc:docMk/>
            <pc:sldMasterMk cId="2139960851" sldId="2147483726"/>
            <pc:sldLayoutMk cId="343676400" sldId="2147483732"/>
          </pc:sldLayoutMkLst>
        </pc:sldLayoutChg>
        <pc:sldLayoutChg chg="add del mod replId">
          <pc:chgData name="Stan Pereira" userId="396ce2b3d5da47b8" providerId="Windows Live" clId="Web-{74844140-FAF6-4784-8373-EB5B401BA255}" dt="2023-10-10T04:01:33.025" v="24"/>
          <pc:sldLayoutMkLst>
            <pc:docMk/>
            <pc:sldMasterMk cId="2139960851" sldId="2147483726"/>
            <pc:sldLayoutMk cId="931251134" sldId="2147483733"/>
          </pc:sldLayoutMkLst>
        </pc:sldLayoutChg>
        <pc:sldLayoutChg chg="add del mod replId">
          <pc:chgData name="Stan Pereira" userId="396ce2b3d5da47b8" providerId="Windows Live" clId="Web-{74844140-FAF6-4784-8373-EB5B401BA255}" dt="2023-10-10T04:01:33.025" v="24"/>
          <pc:sldLayoutMkLst>
            <pc:docMk/>
            <pc:sldMasterMk cId="2139960851" sldId="2147483726"/>
            <pc:sldLayoutMk cId="40343355" sldId="2147483734"/>
          </pc:sldLayoutMkLst>
        </pc:sldLayoutChg>
        <pc:sldLayoutChg chg="add del mod replId">
          <pc:chgData name="Stan Pereira" userId="396ce2b3d5da47b8" providerId="Windows Live" clId="Web-{74844140-FAF6-4784-8373-EB5B401BA255}" dt="2023-10-10T04:01:33.025" v="24"/>
          <pc:sldLayoutMkLst>
            <pc:docMk/>
            <pc:sldMasterMk cId="2139960851" sldId="2147483726"/>
            <pc:sldLayoutMk cId="2776351070" sldId="2147483735"/>
          </pc:sldLayoutMkLst>
        </pc:sldLayoutChg>
        <pc:sldLayoutChg chg="add del mod replId">
          <pc:chgData name="Stan Pereira" userId="396ce2b3d5da47b8" providerId="Windows Live" clId="Web-{74844140-FAF6-4784-8373-EB5B401BA255}" dt="2023-10-10T04:01:33.025" v="24"/>
          <pc:sldLayoutMkLst>
            <pc:docMk/>
            <pc:sldMasterMk cId="2139960851" sldId="2147483726"/>
            <pc:sldLayoutMk cId="503183657" sldId="2147483736"/>
          </pc:sldLayoutMkLst>
        </pc:sldLayoutChg>
        <pc:sldLayoutChg chg="add del mod replId">
          <pc:chgData name="Stan Pereira" userId="396ce2b3d5da47b8" providerId="Windows Live" clId="Web-{74844140-FAF6-4784-8373-EB5B401BA255}" dt="2023-10-10T04:01:33.025" v="24"/>
          <pc:sldLayoutMkLst>
            <pc:docMk/>
            <pc:sldMasterMk cId="2139960851" sldId="2147483726"/>
            <pc:sldLayoutMk cId="2000230124" sldId="2147483737"/>
          </pc:sldLayoutMkLst>
        </pc:sldLayoutChg>
      </pc:sldMasterChg>
      <pc:sldMasterChg chg="add del addSldLayout delSldLayout modSldLayout">
        <pc:chgData name="Stan Pereira" userId="396ce2b3d5da47b8" providerId="Windows Live" clId="Web-{74844140-FAF6-4784-8373-EB5B401BA255}" dt="2023-10-10T04:02:27.558" v="26"/>
        <pc:sldMasterMkLst>
          <pc:docMk/>
          <pc:sldMasterMk cId="3322259588" sldId="2147483738"/>
        </pc:sldMasterMkLst>
        <pc:sldLayoutChg chg="add del mod replId">
          <pc:chgData name="Stan Pereira" userId="396ce2b3d5da47b8" providerId="Windows Live" clId="Web-{74844140-FAF6-4784-8373-EB5B401BA255}" dt="2023-10-10T04:02:27.558" v="26"/>
          <pc:sldLayoutMkLst>
            <pc:docMk/>
            <pc:sldMasterMk cId="3322259588" sldId="2147483738"/>
            <pc:sldLayoutMk cId="587056530" sldId="2147483739"/>
          </pc:sldLayoutMkLst>
        </pc:sldLayoutChg>
        <pc:sldLayoutChg chg="add del mod replId">
          <pc:chgData name="Stan Pereira" userId="396ce2b3d5da47b8" providerId="Windows Live" clId="Web-{74844140-FAF6-4784-8373-EB5B401BA255}" dt="2023-10-10T04:02:27.558" v="26"/>
          <pc:sldLayoutMkLst>
            <pc:docMk/>
            <pc:sldMasterMk cId="3322259588" sldId="2147483738"/>
            <pc:sldLayoutMk cId="2097800089" sldId="2147483740"/>
          </pc:sldLayoutMkLst>
        </pc:sldLayoutChg>
        <pc:sldLayoutChg chg="add del mod replId">
          <pc:chgData name="Stan Pereira" userId="396ce2b3d5da47b8" providerId="Windows Live" clId="Web-{74844140-FAF6-4784-8373-EB5B401BA255}" dt="2023-10-10T04:02:27.558" v="26"/>
          <pc:sldLayoutMkLst>
            <pc:docMk/>
            <pc:sldMasterMk cId="3322259588" sldId="2147483738"/>
            <pc:sldLayoutMk cId="4017006255" sldId="2147483741"/>
          </pc:sldLayoutMkLst>
        </pc:sldLayoutChg>
        <pc:sldLayoutChg chg="add del mod replId">
          <pc:chgData name="Stan Pereira" userId="396ce2b3d5da47b8" providerId="Windows Live" clId="Web-{74844140-FAF6-4784-8373-EB5B401BA255}" dt="2023-10-10T04:02:27.558" v="26"/>
          <pc:sldLayoutMkLst>
            <pc:docMk/>
            <pc:sldMasterMk cId="3322259588" sldId="2147483738"/>
            <pc:sldLayoutMk cId="56025262" sldId="2147483742"/>
          </pc:sldLayoutMkLst>
        </pc:sldLayoutChg>
        <pc:sldLayoutChg chg="add del mod replId">
          <pc:chgData name="Stan Pereira" userId="396ce2b3d5da47b8" providerId="Windows Live" clId="Web-{74844140-FAF6-4784-8373-EB5B401BA255}" dt="2023-10-10T04:02:27.558" v="26"/>
          <pc:sldLayoutMkLst>
            <pc:docMk/>
            <pc:sldMasterMk cId="3322259588" sldId="2147483738"/>
            <pc:sldLayoutMk cId="223541181" sldId="2147483743"/>
          </pc:sldLayoutMkLst>
        </pc:sldLayoutChg>
        <pc:sldLayoutChg chg="add del mod replId">
          <pc:chgData name="Stan Pereira" userId="396ce2b3d5da47b8" providerId="Windows Live" clId="Web-{74844140-FAF6-4784-8373-EB5B401BA255}" dt="2023-10-10T04:02:27.558" v="26"/>
          <pc:sldLayoutMkLst>
            <pc:docMk/>
            <pc:sldMasterMk cId="3322259588" sldId="2147483738"/>
            <pc:sldLayoutMk cId="3099288338" sldId="2147483744"/>
          </pc:sldLayoutMkLst>
        </pc:sldLayoutChg>
        <pc:sldLayoutChg chg="add del mod replId">
          <pc:chgData name="Stan Pereira" userId="396ce2b3d5da47b8" providerId="Windows Live" clId="Web-{74844140-FAF6-4784-8373-EB5B401BA255}" dt="2023-10-10T04:02:27.558" v="26"/>
          <pc:sldLayoutMkLst>
            <pc:docMk/>
            <pc:sldMasterMk cId="3322259588" sldId="2147483738"/>
            <pc:sldLayoutMk cId="3605381459" sldId="2147483745"/>
          </pc:sldLayoutMkLst>
        </pc:sldLayoutChg>
        <pc:sldLayoutChg chg="add del mod replId">
          <pc:chgData name="Stan Pereira" userId="396ce2b3d5da47b8" providerId="Windows Live" clId="Web-{74844140-FAF6-4784-8373-EB5B401BA255}" dt="2023-10-10T04:02:27.558" v="26"/>
          <pc:sldLayoutMkLst>
            <pc:docMk/>
            <pc:sldMasterMk cId="3322259588" sldId="2147483738"/>
            <pc:sldLayoutMk cId="3507340375" sldId="2147483746"/>
          </pc:sldLayoutMkLst>
        </pc:sldLayoutChg>
        <pc:sldLayoutChg chg="add del mod replId">
          <pc:chgData name="Stan Pereira" userId="396ce2b3d5da47b8" providerId="Windows Live" clId="Web-{74844140-FAF6-4784-8373-EB5B401BA255}" dt="2023-10-10T04:02:27.558" v="26"/>
          <pc:sldLayoutMkLst>
            <pc:docMk/>
            <pc:sldMasterMk cId="3322259588" sldId="2147483738"/>
            <pc:sldLayoutMk cId="2956513678" sldId="2147483747"/>
          </pc:sldLayoutMkLst>
        </pc:sldLayoutChg>
        <pc:sldLayoutChg chg="add del mod replId">
          <pc:chgData name="Stan Pereira" userId="396ce2b3d5da47b8" providerId="Windows Live" clId="Web-{74844140-FAF6-4784-8373-EB5B401BA255}" dt="2023-10-10T04:02:27.558" v="26"/>
          <pc:sldLayoutMkLst>
            <pc:docMk/>
            <pc:sldMasterMk cId="3322259588" sldId="2147483738"/>
            <pc:sldLayoutMk cId="811408500" sldId="2147483748"/>
          </pc:sldLayoutMkLst>
        </pc:sldLayoutChg>
        <pc:sldLayoutChg chg="add del mod replId">
          <pc:chgData name="Stan Pereira" userId="396ce2b3d5da47b8" providerId="Windows Live" clId="Web-{74844140-FAF6-4784-8373-EB5B401BA255}" dt="2023-10-10T04:02:27.558" v="26"/>
          <pc:sldLayoutMkLst>
            <pc:docMk/>
            <pc:sldMasterMk cId="3322259588" sldId="2147483738"/>
            <pc:sldLayoutMk cId="19935492" sldId="2147483749"/>
          </pc:sldLayoutMkLst>
        </pc:sldLayoutChg>
      </pc:sldMasterChg>
      <pc:sldMasterChg chg="add del addSldLayout delSldLayout modSldLayout">
        <pc:chgData name="Stan Pereira" userId="396ce2b3d5da47b8" providerId="Windows Live" clId="Web-{74844140-FAF6-4784-8373-EB5B401BA255}" dt="2023-10-10T04:02:49.043" v="27"/>
        <pc:sldMasterMkLst>
          <pc:docMk/>
          <pc:sldMasterMk cId="1899634390" sldId="2147483750"/>
        </pc:sldMasterMkLst>
        <pc:sldLayoutChg chg="add del mod replId">
          <pc:chgData name="Stan Pereira" userId="396ce2b3d5da47b8" providerId="Windows Live" clId="Web-{74844140-FAF6-4784-8373-EB5B401BA255}" dt="2023-10-10T04:02:49.043" v="27"/>
          <pc:sldLayoutMkLst>
            <pc:docMk/>
            <pc:sldMasterMk cId="1899634390" sldId="2147483750"/>
            <pc:sldLayoutMk cId="3184501129" sldId="2147483751"/>
          </pc:sldLayoutMkLst>
        </pc:sldLayoutChg>
        <pc:sldLayoutChg chg="add del mod replId">
          <pc:chgData name="Stan Pereira" userId="396ce2b3d5da47b8" providerId="Windows Live" clId="Web-{74844140-FAF6-4784-8373-EB5B401BA255}" dt="2023-10-10T04:02:49.043" v="27"/>
          <pc:sldLayoutMkLst>
            <pc:docMk/>
            <pc:sldMasterMk cId="1899634390" sldId="2147483750"/>
            <pc:sldLayoutMk cId="163599254" sldId="2147483752"/>
          </pc:sldLayoutMkLst>
        </pc:sldLayoutChg>
        <pc:sldLayoutChg chg="add del mod replId">
          <pc:chgData name="Stan Pereira" userId="396ce2b3d5da47b8" providerId="Windows Live" clId="Web-{74844140-FAF6-4784-8373-EB5B401BA255}" dt="2023-10-10T04:02:49.043" v="27"/>
          <pc:sldLayoutMkLst>
            <pc:docMk/>
            <pc:sldMasterMk cId="1899634390" sldId="2147483750"/>
            <pc:sldLayoutMk cId="3698547193" sldId="2147483753"/>
          </pc:sldLayoutMkLst>
        </pc:sldLayoutChg>
        <pc:sldLayoutChg chg="add del mod replId">
          <pc:chgData name="Stan Pereira" userId="396ce2b3d5da47b8" providerId="Windows Live" clId="Web-{74844140-FAF6-4784-8373-EB5B401BA255}" dt="2023-10-10T04:02:49.043" v="27"/>
          <pc:sldLayoutMkLst>
            <pc:docMk/>
            <pc:sldMasterMk cId="1899634390" sldId="2147483750"/>
            <pc:sldLayoutMk cId="1370427386" sldId="2147483754"/>
          </pc:sldLayoutMkLst>
        </pc:sldLayoutChg>
        <pc:sldLayoutChg chg="add del mod replId">
          <pc:chgData name="Stan Pereira" userId="396ce2b3d5da47b8" providerId="Windows Live" clId="Web-{74844140-FAF6-4784-8373-EB5B401BA255}" dt="2023-10-10T04:02:49.043" v="27"/>
          <pc:sldLayoutMkLst>
            <pc:docMk/>
            <pc:sldMasterMk cId="1899634390" sldId="2147483750"/>
            <pc:sldLayoutMk cId="1162421511" sldId="2147483755"/>
          </pc:sldLayoutMkLst>
        </pc:sldLayoutChg>
        <pc:sldLayoutChg chg="add del mod replId">
          <pc:chgData name="Stan Pereira" userId="396ce2b3d5da47b8" providerId="Windows Live" clId="Web-{74844140-FAF6-4784-8373-EB5B401BA255}" dt="2023-10-10T04:02:49.043" v="27"/>
          <pc:sldLayoutMkLst>
            <pc:docMk/>
            <pc:sldMasterMk cId="1899634390" sldId="2147483750"/>
            <pc:sldLayoutMk cId="1526497686" sldId="2147483756"/>
          </pc:sldLayoutMkLst>
        </pc:sldLayoutChg>
        <pc:sldLayoutChg chg="add del mod replId">
          <pc:chgData name="Stan Pereira" userId="396ce2b3d5da47b8" providerId="Windows Live" clId="Web-{74844140-FAF6-4784-8373-EB5B401BA255}" dt="2023-10-10T04:02:49.043" v="27"/>
          <pc:sldLayoutMkLst>
            <pc:docMk/>
            <pc:sldMasterMk cId="1899634390" sldId="2147483750"/>
            <pc:sldLayoutMk cId="1968691321" sldId="2147483757"/>
          </pc:sldLayoutMkLst>
        </pc:sldLayoutChg>
        <pc:sldLayoutChg chg="add del mod replId">
          <pc:chgData name="Stan Pereira" userId="396ce2b3d5da47b8" providerId="Windows Live" clId="Web-{74844140-FAF6-4784-8373-EB5B401BA255}" dt="2023-10-10T04:02:49.043" v="27"/>
          <pc:sldLayoutMkLst>
            <pc:docMk/>
            <pc:sldMasterMk cId="1899634390" sldId="2147483750"/>
            <pc:sldLayoutMk cId="698141539" sldId="2147483758"/>
          </pc:sldLayoutMkLst>
        </pc:sldLayoutChg>
        <pc:sldLayoutChg chg="add del mod replId">
          <pc:chgData name="Stan Pereira" userId="396ce2b3d5da47b8" providerId="Windows Live" clId="Web-{74844140-FAF6-4784-8373-EB5B401BA255}" dt="2023-10-10T04:02:49.043" v="27"/>
          <pc:sldLayoutMkLst>
            <pc:docMk/>
            <pc:sldMasterMk cId="1899634390" sldId="2147483750"/>
            <pc:sldLayoutMk cId="892859803" sldId="2147483759"/>
          </pc:sldLayoutMkLst>
        </pc:sldLayoutChg>
        <pc:sldLayoutChg chg="add del mod replId">
          <pc:chgData name="Stan Pereira" userId="396ce2b3d5da47b8" providerId="Windows Live" clId="Web-{74844140-FAF6-4784-8373-EB5B401BA255}" dt="2023-10-10T04:02:49.043" v="27"/>
          <pc:sldLayoutMkLst>
            <pc:docMk/>
            <pc:sldMasterMk cId="1899634390" sldId="2147483750"/>
            <pc:sldLayoutMk cId="902132766" sldId="2147483760"/>
          </pc:sldLayoutMkLst>
        </pc:sldLayoutChg>
        <pc:sldLayoutChg chg="add del mod replId">
          <pc:chgData name="Stan Pereira" userId="396ce2b3d5da47b8" providerId="Windows Live" clId="Web-{74844140-FAF6-4784-8373-EB5B401BA255}" dt="2023-10-10T04:02:49.043" v="27"/>
          <pc:sldLayoutMkLst>
            <pc:docMk/>
            <pc:sldMasterMk cId="1899634390" sldId="2147483750"/>
            <pc:sldLayoutMk cId="2789936564" sldId="2147483761"/>
          </pc:sldLayoutMkLst>
        </pc:sldLayoutChg>
      </pc:sldMasterChg>
      <pc:sldMasterChg chg="add del addSldLayout delSldLayout modSldLayout">
        <pc:chgData name="Stan Pereira" userId="396ce2b3d5da47b8" providerId="Windows Live" clId="Web-{74844140-FAF6-4784-8373-EB5B401BA255}" dt="2023-10-10T04:03:03.247" v="28"/>
        <pc:sldMasterMkLst>
          <pc:docMk/>
          <pc:sldMasterMk cId="2312072145" sldId="2147483762"/>
        </pc:sldMasterMkLst>
        <pc:sldLayoutChg chg="add del mod replId">
          <pc:chgData name="Stan Pereira" userId="396ce2b3d5da47b8" providerId="Windows Live" clId="Web-{74844140-FAF6-4784-8373-EB5B401BA255}" dt="2023-10-10T04:03:03.247" v="28"/>
          <pc:sldLayoutMkLst>
            <pc:docMk/>
            <pc:sldMasterMk cId="2312072145" sldId="2147483762"/>
            <pc:sldLayoutMk cId="2077755058" sldId="2147483763"/>
          </pc:sldLayoutMkLst>
        </pc:sldLayoutChg>
        <pc:sldLayoutChg chg="add del mod replId">
          <pc:chgData name="Stan Pereira" userId="396ce2b3d5da47b8" providerId="Windows Live" clId="Web-{74844140-FAF6-4784-8373-EB5B401BA255}" dt="2023-10-10T04:03:03.247" v="28"/>
          <pc:sldLayoutMkLst>
            <pc:docMk/>
            <pc:sldMasterMk cId="2312072145" sldId="2147483762"/>
            <pc:sldLayoutMk cId="4159640246" sldId="2147483764"/>
          </pc:sldLayoutMkLst>
        </pc:sldLayoutChg>
        <pc:sldLayoutChg chg="add del mod replId">
          <pc:chgData name="Stan Pereira" userId="396ce2b3d5da47b8" providerId="Windows Live" clId="Web-{74844140-FAF6-4784-8373-EB5B401BA255}" dt="2023-10-10T04:03:03.247" v="28"/>
          <pc:sldLayoutMkLst>
            <pc:docMk/>
            <pc:sldMasterMk cId="2312072145" sldId="2147483762"/>
            <pc:sldLayoutMk cId="1414653821" sldId="2147483765"/>
          </pc:sldLayoutMkLst>
        </pc:sldLayoutChg>
        <pc:sldLayoutChg chg="add del mod replId">
          <pc:chgData name="Stan Pereira" userId="396ce2b3d5da47b8" providerId="Windows Live" clId="Web-{74844140-FAF6-4784-8373-EB5B401BA255}" dt="2023-10-10T04:03:03.247" v="28"/>
          <pc:sldLayoutMkLst>
            <pc:docMk/>
            <pc:sldMasterMk cId="2312072145" sldId="2147483762"/>
            <pc:sldLayoutMk cId="2678928263" sldId="2147483766"/>
          </pc:sldLayoutMkLst>
        </pc:sldLayoutChg>
        <pc:sldLayoutChg chg="add del mod replId">
          <pc:chgData name="Stan Pereira" userId="396ce2b3d5da47b8" providerId="Windows Live" clId="Web-{74844140-FAF6-4784-8373-EB5B401BA255}" dt="2023-10-10T04:03:03.247" v="28"/>
          <pc:sldLayoutMkLst>
            <pc:docMk/>
            <pc:sldMasterMk cId="2312072145" sldId="2147483762"/>
            <pc:sldLayoutMk cId="2249925227" sldId="2147483767"/>
          </pc:sldLayoutMkLst>
        </pc:sldLayoutChg>
        <pc:sldLayoutChg chg="add del mod replId">
          <pc:chgData name="Stan Pereira" userId="396ce2b3d5da47b8" providerId="Windows Live" clId="Web-{74844140-FAF6-4784-8373-EB5B401BA255}" dt="2023-10-10T04:03:03.247" v="28"/>
          <pc:sldLayoutMkLst>
            <pc:docMk/>
            <pc:sldMasterMk cId="2312072145" sldId="2147483762"/>
            <pc:sldLayoutMk cId="1477207101" sldId="2147483768"/>
          </pc:sldLayoutMkLst>
        </pc:sldLayoutChg>
        <pc:sldLayoutChg chg="add del mod replId">
          <pc:chgData name="Stan Pereira" userId="396ce2b3d5da47b8" providerId="Windows Live" clId="Web-{74844140-FAF6-4784-8373-EB5B401BA255}" dt="2023-10-10T04:03:03.247" v="28"/>
          <pc:sldLayoutMkLst>
            <pc:docMk/>
            <pc:sldMasterMk cId="2312072145" sldId="2147483762"/>
            <pc:sldLayoutMk cId="1123496480" sldId="2147483769"/>
          </pc:sldLayoutMkLst>
        </pc:sldLayoutChg>
        <pc:sldLayoutChg chg="add del mod replId">
          <pc:chgData name="Stan Pereira" userId="396ce2b3d5da47b8" providerId="Windows Live" clId="Web-{74844140-FAF6-4784-8373-EB5B401BA255}" dt="2023-10-10T04:03:03.247" v="28"/>
          <pc:sldLayoutMkLst>
            <pc:docMk/>
            <pc:sldMasterMk cId="2312072145" sldId="2147483762"/>
            <pc:sldLayoutMk cId="1826416155" sldId="2147483770"/>
          </pc:sldLayoutMkLst>
        </pc:sldLayoutChg>
        <pc:sldLayoutChg chg="add del mod replId">
          <pc:chgData name="Stan Pereira" userId="396ce2b3d5da47b8" providerId="Windows Live" clId="Web-{74844140-FAF6-4784-8373-EB5B401BA255}" dt="2023-10-10T04:03:03.247" v="28"/>
          <pc:sldLayoutMkLst>
            <pc:docMk/>
            <pc:sldMasterMk cId="2312072145" sldId="2147483762"/>
            <pc:sldLayoutMk cId="311705066" sldId="2147483771"/>
          </pc:sldLayoutMkLst>
        </pc:sldLayoutChg>
        <pc:sldLayoutChg chg="add del mod replId">
          <pc:chgData name="Stan Pereira" userId="396ce2b3d5da47b8" providerId="Windows Live" clId="Web-{74844140-FAF6-4784-8373-EB5B401BA255}" dt="2023-10-10T04:03:03.247" v="28"/>
          <pc:sldLayoutMkLst>
            <pc:docMk/>
            <pc:sldMasterMk cId="2312072145" sldId="2147483762"/>
            <pc:sldLayoutMk cId="1385404617" sldId="2147483772"/>
          </pc:sldLayoutMkLst>
        </pc:sldLayoutChg>
        <pc:sldLayoutChg chg="add del mod replId">
          <pc:chgData name="Stan Pereira" userId="396ce2b3d5da47b8" providerId="Windows Live" clId="Web-{74844140-FAF6-4784-8373-EB5B401BA255}" dt="2023-10-10T04:03:03.247" v="28"/>
          <pc:sldLayoutMkLst>
            <pc:docMk/>
            <pc:sldMasterMk cId="2312072145" sldId="2147483762"/>
            <pc:sldLayoutMk cId="200583146" sldId="2147483773"/>
          </pc:sldLayoutMkLst>
        </pc:sldLayoutChg>
      </pc:sldMasterChg>
      <pc:sldMasterChg chg="add del addSldLayout delSldLayout modSldLayout">
        <pc:chgData name="Stan Pereira" userId="396ce2b3d5da47b8" providerId="Windows Live" clId="Web-{74844140-FAF6-4784-8373-EB5B401BA255}" dt="2023-10-10T04:03:18.622" v="29"/>
        <pc:sldMasterMkLst>
          <pc:docMk/>
          <pc:sldMasterMk cId="4155322293" sldId="2147483774"/>
        </pc:sldMasterMkLst>
        <pc:sldLayoutChg chg="add del mod replId">
          <pc:chgData name="Stan Pereira" userId="396ce2b3d5da47b8" providerId="Windows Live" clId="Web-{74844140-FAF6-4784-8373-EB5B401BA255}" dt="2023-10-10T04:03:18.622" v="29"/>
          <pc:sldLayoutMkLst>
            <pc:docMk/>
            <pc:sldMasterMk cId="4155322293" sldId="2147483774"/>
            <pc:sldLayoutMk cId="1845469913" sldId="2147483775"/>
          </pc:sldLayoutMkLst>
        </pc:sldLayoutChg>
        <pc:sldLayoutChg chg="add del mod replId">
          <pc:chgData name="Stan Pereira" userId="396ce2b3d5da47b8" providerId="Windows Live" clId="Web-{74844140-FAF6-4784-8373-EB5B401BA255}" dt="2023-10-10T04:03:18.622" v="29"/>
          <pc:sldLayoutMkLst>
            <pc:docMk/>
            <pc:sldMasterMk cId="4155322293" sldId="2147483774"/>
            <pc:sldLayoutMk cId="1045157302" sldId="2147483776"/>
          </pc:sldLayoutMkLst>
        </pc:sldLayoutChg>
        <pc:sldLayoutChg chg="add del mod replId">
          <pc:chgData name="Stan Pereira" userId="396ce2b3d5da47b8" providerId="Windows Live" clId="Web-{74844140-FAF6-4784-8373-EB5B401BA255}" dt="2023-10-10T04:03:18.622" v="29"/>
          <pc:sldLayoutMkLst>
            <pc:docMk/>
            <pc:sldMasterMk cId="4155322293" sldId="2147483774"/>
            <pc:sldLayoutMk cId="760088364" sldId="2147483777"/>
          </pc:sldLayoutMkLst>
        </pc:sldLayoutChg>
        <pc:sldLayoutChg chg="add del mod replId">
          <pc:chgData name="Stan Pereira" userId="396ce2b3d5da47b8" providerId="Windows Live" clId="Web-{74844140-FAF6-4784-8373-EB5B401BA255}" dt="2023-10-10T04:03:18.622" v="29"/>
          <pc:sldLayoutMkLst>
            <pc:docMk/>
            <pc:sldMasterMk cId="4155322293" sldId="2147483774"/>
            <pc:sldLayoutMk cId="1764731011" sldId="2147483778"/>
          </pc:sldLayoutMkLst>
        </pc:sldLayoutChg>
        <pc:sldLayoutChg chg="add del mod replId">
          <pc:chgData name="Stan Pereira" userId="396ce2b3d5da47b8" providerId="Windows Live" clId="Web-{74844140-FAF6-4784-8373-EB5B401BA255}" dt="2023-10-10T04:03:18.622" v="29"/>
          <pc:sldLayoutMkLst>
            <pc:docMk/>
            <pc:sldMasterMk cId="4155322293" sldId="2147483774"/>
            <pc:sldLayoutMk cId="741118840" sldId="2147483779"/>
          </pc:sldLayoutMkLst>
        </pc:sldLayoutChg>
        <pc:sldLayoutChg chg="add del mod replId">
          <pc:chgData name="Stan Pereira" userId="396ce2b3d5da47b8" providerId="Windows Live" clId="Web-{74844140-FAF6-4784-8373-EB5B401BA255}" dt="2023-10-10T04:03:18.622" v="29"/>
          <pc:sldLayoutMkLst>
            <pc:docMk/>
            <pc:sldMasterMk cId="4155322293" sldId="2147483774"/>
            <pc:sldLayoutMk cId="681644396" sldId="2147483780"/>
          </pc:sldLayoutMkLst>
        </pc:sldLayoutChg>
        <pc:sldLayoutChg chg="add del mod replId">
          <pc:chgData name="Stan Pereira" userId="396ce2b3d5da47b8" providerId="Windows Live" clId="Web-{74844140-FAF6-4784-8373-EB5B401BA255}" dt="2023-10-10T04:03:18.622" v="29"/>
          <pc:sldLayoutMkLst>
            <pc:docMk/>
            <pc:sldMasterMk cId="4155322293" sldId="2147483774"/>
            <pc:sldLayoutMk cId="3197015335" sldId="2147483781"/>
          </pc:sldLayoutMkLst>
        </pc:sldLayoutChg>
        <pc:sldLayoutChg chg="add del mod replId">
          <pc:chgData name="Stan Pereira" userId="396ce2b3d5da47b8" providerId="Windows Live" clId="Web-{74844140-FAF6-4784-8373-EB5B401BA255}" dt="2023-10-10T04:03:18.622" v="29"/>
          <pc:sldLayoutMkLst>
            <pc:docMk/>
            <pc:sldMasterMk cId="4155322293" sldId="2147483774"/>
            <pc:sldLayoutMk cId="3819527396" sldId="2147483782"/>
          </pc:sldLayoutMkLst>
        </pc:sldLayoutChg>
        <pc:sldLayoutChg chg="add del mod replId">
          <pc:chgData name="Stan Pereira" userId="396ce2b3d5da47b8" providerId="Windows Live" clId="Web-{74844140-FAF6-4784-8373-EB5B401BA255}" dt="2023-10-10T04:03:18.622" v="29"/>
          <pc:sldLayoutMkLst>
            <pc:docMk/>
            <pc:sldMasterMk cId="4155322293" sldId="2147483774"/>
            <pc:sldLayoutMk cId="1810632469" sldId="2147483783"/>
          </pc:sldLayoutMkLst>
        </pc:sldLayoutChg>
        <pc:sldLayoutChg chg="add del mod replId">
          <pc:chgData name="Stan Pereira" userId="396ce2b3d5da47b8" providerId="Windows Live" clId="Web-{74844140-FAF6-4784-8373-EB5B401BA255}" dt="2023-10-10T04:03:18.622" v="29"/>
          <pc:sldLayoutMkLst>
            <pc:docMk/>
            <pc:sldMasterMk cId="4155322293" sldId="2147483774"/>
            <pc:sldLayoutMk cId="2216937159" sldId="2147483784"/>
          </pc:sldLayoutMkLst>
        </pc:sldLayoutChg>
        <pc:sldLayoutChg chg="add del mod replId">
          <pc:chgData name="Stan Pereira" userId="396ce2b3d5da47b8" providerId="Windows Live" clId="Web-{74844140-FAF6-4784-8373-EB5B401BA255}" dt="2023-10-10T04:03:18.622" v="29"/>
          <pc:sldLayoutMkLst>
            <pc:docMk/>
            <pc:sldMasterMk cId="4155322293" sldId="2147483774"/>
            <pc:sldLayoutMk cId="2984830947" sldId="2147483785"/>
          </pc:sldLayoutMkLst>
        </pc:sldLayoutChg>
      </pc:sldMasterChg>
      <pc:sldMasterChg chg="add del addSldLayout delSldLayout modSldLayout">
        <pc:chgData name="Stan Pereira" userId="396ce2b3d5da47b8" providerId="Windows Live" clId="Web-{74844140-FAF6-4784-8373-EB5B401BA255}" dt="2023-10-10T04:03:31.404" v="30"/>
        <pc:sldMasterMkLst>
          <pc:docMk/>
          <pc:sldMasterMk cId="626260857" sldId="2147483786"/>
        </pc:sldMasterMkLst>
        <pc:sldLayoutChg chg="add del mod replId">
          <pc:chgData name="Stan Pereira" userId="396ce2b3d5da47b8" providerId="Windows Live" clId="Web-{74844140-FAF6-4784-8373-EB5B401BA255}" dt="2023-10-10T04:03:31.404" v="30"/>
          <pc:sldLayoutMkLst>
            <pc:docMk/>
            <pc:sldMasterMk cId="626260857" sldId="2147483786"/>
            <pc:sldLayoutMk cId="1266708753" sldId="2147483787"/>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1731795573" sldId="2147483788"/>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2221838958" sldId="2147483789"/>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265606311" sldId="2147483790"/>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4214351590" sldId="2147483791"/>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522837145" sldId="2147483792"/>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2259335626" sldId="2147483793"/>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1808050178" sldId="2147483794"/>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2273753939" sldId="2147483795"/>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3260042045" sldId="2147483796"/>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2299500654" sldId="2147483797"/>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3967066615" sldId="2147483798"/>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3578287349" sldId="2147483799"/>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1480704931" sldId="2147483800"/>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273753805" sldId="2147483801"/>
          </pc:sldLayoutMkLst>
        </pc:sldLayoutChg>
        <pc:sldLayoutChg chg="add del mod replId">
          <pc:chgData name="Stan Pereira" userId="396ce2b3d5da47b8" providerId="Windows Live" clId="Web-{74844140-FAF6-4784-8373-EB5B401BA255}" dt="2023-10-10T04:03:31.404" v="30"/>
          <pc:sldLayoutMkLst>
            <pc:docMk/>
            <pc:sldMasterMk cId="626260857" sldId="2147483786"/>
            <pc:sldLayoutMk cId="3320033827" sldId="2147483802"/>
          </pc:sldLayoutMkLst>
        </pc:sldLayoutChg>
      </pc:sldMasterChg>
      <pc:sldMasterChg chg="add del addSldLayout delSldLayout modSldLayout">
        <pc:chgData name="Stan Pereira" userId="396ce2b3d5da47b8" providerId="Windows Live" clId="Web-{74844140-FAF6-4784-8373-EB5B401BA255}" dt="2023-10-10T04:03:49.467" v="31"/>
        <pc:sldMasterMkLst>
          <pc:docMk/>
          <pc:sldMasterMk cId="153047870" sldId="2147483803"/>
        </pc:sldMasterMkLst>
        <pc:sldLayoutChg chg="add del mod replId">
          <pc:chgData name="Stan Pereira" userId="396ce2b3d5da47b8" providerId="Windows Live" clId="Web-{74844140-FAF6-4784-8373-EB5B401BA255}" dt="2023-10-10T04:03:49.467" v="31"/>
          <pc:sldLayoutMkLst>
            <pc:docMk/>
            <pc:sldMasterMk cId="153047870" sldId="2147483803"/>
            <pc:sldLayoutMk cId="1977581422" sldId="2147483804"/>
          </pc:sldLayoutMkLst>
        </pc:sldLayoutChg>
        <pc:sldLayoutChg chg="add del mod replId">
          <pc:chgData name="Stan Pereira" userId="396ce2b3d5da47b8" providerId="Windows Live" clId="Web-{74844140-FAF6-4784-8373-EB5B401BA255}" dt="2023-10-10T04:03:49.467" v="31"/>
          <pc:sldLayoutMkLst>
            <pc:docMk/>
            <pc:sldMasterMk cId="153047870" sldId="2147483803"/>
            <pc:sldLayoutMk cId="634466269" sldId="2147483805"/>
          </pc:sldLayoutMkLst>
        </pc:sldLayoutChg>
        <pc:sldLayoutChg chg="add del mod replId">
          <pc:chgData name="Stan Pereira" userId="396ce2b3d5da47b8" providerId="Windows Live" clId="Web-{74844140-FAF6-4784-8373-EB5B401BA255}" dt="2023-10-10T04:03:49.467" v="31"/>
          <pc:sldLayoutMkLst>
            <pc:docMk/>
            <pc:sldMasterMk cId="153047870" sldId="2147483803"/>
            <pc:sldLayoutMk cId="3713505445" sldId="2147483806"/>
          </pc:sldLayoutMkLst>
        </pc:sldLayoutChg>
        <pc:sldLayoutChg chg="add del mod replId">
          <pc:chgData name="Stan Pereira" userId="396ce2b3d5da47b8" providerId="Windows Live" clId="Web-{74844140-FAF6-4784-8373-EB5B401BA255}" dt="2023-10-10T04:03:49.467" v="31"/>
          <pc:sldLayoutMkLst>
            <pc:docMk/>
            <pc:sldMasterMk cId="153047870" sldId="2147483803"/>
            <pc:sldLayoutMk cId="679310068" sldId="2147483807"/>
          </pc:sldLayoutMkLst>
        </pc:sldLayoutChg>
        <pc:sldLayoutChg chg="add del mod replId">
          <pc:chgData name="Stan Pereira" userId="396ce2b3d5da47b8" providerId="Windows Live" clId="Web-{74844140-FAF6-4784-8373-EB5B401BA255}" dt="2023-10-10T04:03:49.467" v="31"/>
          <pc:sldLayoutMkLst>
            <pc:docMk/>
            <pc:sldMasterMk cId="153047870" sldId="2147483803"/>
            <pc:sldLayoutMk cId="3569971046" sldId="2147483808"/>
          </pc:sldLayoutMkLst>
        </pc:sldLayoutChg>
        <pc:sldLayoutChg chg="add del mod replId">
          <pc:chgData name="Stan Pereira" userId="396ce2b3d5da47b8" providerId="Windows Live" clId="Web-{74844140-FAF6-4784-8373-EB5B401BA255}" dt="2023-10-10T04:03:49.467" v="31"/>
          <pc:sldLayoutMkLst>
            <pc:docMk/>
            <pc:sldMasterMk cId="153047870" sldId="2147483803"/>
            <pc:sldLayoutMk cId="1825160630" sldId="2147483809"/>
          </pc:sldLayoutMkLst>
        </pc:sldLayoutChg>
        <pc:sldLayoutChg chg="add del mod replId">
          <pc:chgData name="Stan Pereira" userId="396ce2b3d5da47b8" providerId="Windows Live" clId="Web-{74844140-FAF6-4784-8373-EB5B401BA255}" dt="2023-10-10T04:03:49.467" v="31"/>
          <pc:sldLayoutMkLst>
            <pc:docMk/>
            <pc:sldMasterMk cId="153047870" sldId="2147483803"/>
            <pc:sldLayoutMk cId="3095533094" sldId="2147483810"/>
          </pc:sldLayoutMkLst>
        </pc:sldLayoutChg>
        <pc:sldLayoutChg chg="add del mod replId">
          <pc:chgData name="Stan Pereira" userId="396ce2b3d5da47b8" providerId="Windows Live" clId="Web-{74844140-FAF6-4784-8373-EB5B401BA255}" dt="2023-10-10T04:03:49.467" v="31"/>
          <pc:sldLayoutMkLst>
            <pc:docMk/>
            <pc:sldMasterMk cId="153047870" sldId="2147483803"/>
            <pc:sldLayoutMk cId="525507233" sldId="2147483811"/>
          </pc:sldLayoutMkLst>
        </pc:sldLayoutChg>
        <pc:sldLayoutChg chg="add del mod replId">
          <pc:chgData name="Stan Pereira" userId="396ce2b3d5da47b8" providerId="Windows Live" clId="Web-{74844140-FAF6-4784-8373-EB5B401BA255}" dt="2023-10-10T04:03:49.467" v="31"/>
          <pc:sldLayoutMkLst>
            <pc:docMk/>
            <pc:sldMasterMk cId="153047870" sldId="2147483803"/>
            <pc:sldLayoutMk cId="3098270494" sldId="2147483812"/>
          </pc:sldLayoutMkLst>
        </pc:sldLayoutChg>
        <pc:sldLayoutChg chg="add del mod replId">
          <pc:chgData name="Stan Pereira" userId="396ce2b3d5da47b8" providerId="Windows Live" clId="Web-{74844140-FAF6-4784-8373-EB5B401BA255}" dt="2023-10-10T04:03:49.467" v="31"/>
          <pc:sldLayoutMkLst>
            <pc:docMk/>
            <pc:sldMasterMk cId="153047870" sldId="2147483803"/>
            <pc:sldLayoutMk cId="958899175" sldId="2147483813"/>
          </pc:sldLayoutMkLst>
        </pc:sldLayoutChg>
        <pc:sldLayoutChg chg="add del mod replId">
          <pc:chgData name="Stan Pereira" userId="396ce2b3d5da47b8" providerId="Windows Live" clId="Web-{74844140-FAF6-4784-8373-EB5B401BA255}" dt="2023-10-10T04:03:49.467" v="31"/>
          <pc:sldLayoutMkLst>
            <pc:docMk/>
            <pc:sldMasterMk cId="153047870" sldId="2147483803"/>
            <pc:sldLayoutMk cId="2599297333" sldId="2147483814"/>
          </pc:sldLayoutMkLst>
        </pc:sldLayoutChg>
      </pc:sldMasterChg>
      <pc:sldMasterChg chg="modSp add del addSldLayout delSldLayout modSldLayout">
        <pc:chgData name="Stan Pereira" userId="396ce2b3d5da47b8" providerId="Windows Live" clId="Web-{74844140-FAF6-4784-8373-EB5B401BA255}" dt="2023-10-10T04:04:14.593" v="33"/>
        <pc:sldMasterMkLst>
          <pc:docMk/>
          <pc:sldMasterMk cId="706860309" sldId="2147483815"/>
        </pc:sldMasterMkLst>
        <pc:spChg chg="mod">
          <ac:chgData name="Stan Pereira" userId="396ce2b3d5da47b8" providerId="Windows Live" clId="Web-{74844140-FAF6-4784-8373-EB5B401BA255}" dt="2023-10-10T04:04:14.296" v="32"/>
          <ac:spMkLst>
            <pc:docMk/>
            <pc:sldMasterMk cId="706860309" sldId="2147483815"/>
            <ac:spMk id="2" creationId="{00000000-0000-0000-0000-000000000000}"/>
          </ac:spMkLst>
        </pc:spChg>
        <pc:spChg chg="mod">
          <ac:chgData name="Stan Pereira" userId="396ce2b3d5da47b8" providerId="Windows Live" clId="Web-{74844140-FAF6-4784-8373-EB5B401BA255}" dt="2023-10-10T04:04:14.296" v="32"/>
          <ac:spMkLst>
            <pc:docMk/>
            <pc:sldMasterMk cId="706860309" sldId="2147483815"/>
            <ac:spMk id="3" creationId="{00000000-0000-0000-0000-000000000000}"/>
          </ac:spMkLst>
        </pc:spChg>
        <pc:spChg chg="mod">
          <ac:chgData name="Stan Pereira" userId="396ce2b3d5da47b8" providerId="Windows Live" clId="Web-{74844140-FAF6-4784-8373-EB5B401BA255}" dt="2023-10-10T04:04:14.296" v="32"/>
          <ac:spMkLst>
            <pc:docMk/>
            <pc:sldMasterMk cId="706860309" sldId="2147483815"/>
            <ac:spMk id="4" creationId="{00000000-0000-0000-0000-000000000000}"/>
          </ac:spMkLst>
        </pc:spChg>
        <pc:spChg chg="mod">
          <ac:chgData name="Stan Pereira" userId="396ce2b3d5da47b8" providerId="Windows Live" clId="Web-{74844140-FAF6-4784-8373-EB5B401BA255}" dt="2023-10-10T04:04:14.296" v="32"/>
          <ac:spMkLst>
            <pc:docMk/>
            <pc:sldMasterMk cId="706860309" sldId="2147483815"/>
            <ac:spMk id="5" creationId="{00000000-0000-0000-0000-000000000000}"/>
          </ac:spMkLst>
        </pc:spChg>
        <pc:spChg chg="mod">
          <ac:chgData name="Stan Pereira" userId="396ce2b3d5da47b8" providerId="Windows Live" clId="Web-{74844140-FAF6-4784-8373-EB5B401BA255}" dt="2023-10-10T04:04:14.296" v="32"/>
          <ac:spMkLst>
            <pc:docMk/>
            <pc:sldMasterMk cId="706860309" sldId="2147483815"/>
            <ac:spMk id="6" creationId="{00000000-0000-0000-0000-000000000000}"/>
          </ac:spMkLst>
        </pc:spChg>
        <pc:sldLayoutChg chg="modSp add del mod replId">
          <pc:chgData name="Stan Pereira" userId="396ce2b3d5da47b8" providerId="Windows Live" clId="Web-{74844140-FAF6-4784-8373-EB5B401BA255}" dt="2023-10-10T04:04:14.593" v="33"/>
          <pc:sldLayoutMkLst>
            <pc:docMk/>
            <pc:sldMasterMk cId="706860309" sldId="2147483815"/>
            <pc:sldLayoutMk cId="1308209518" sldId="2147483816"/>
          </pc:sldLayoutMkLst>
          <pc:spChg chg="mod">
            <ac:chgData name="Stan Pereira" userId="396ce2b3d5da47b8" providerId="Windows Live" clId="Web-{74844140-FAF6-4784-8373-EB5B401BA255}" dt="2023-10-10T04:04:14.296" v="32"/>
            <ac:spMkLst>
              <pc:docMk/>
              <pc:sldMasterMk cId="706860309" sldId="2147483815"/>
              <pc:sldLayoutMk cId="1308209518" sldId="2147483816"/>
              <ac:spMk id="2"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1308209518" sldId="2147483816"/>
              <ac:spMk id="3"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1308209518" sldId="2147483816"/>
              <ac:spMk id="4" creationId="{00000000-0000-0000-0000-000000000000}"/>
            </ac:spMkLst>
          </pc:spChg>
        </pc:sldLayoutChg>
        <pc:sldLayoutChg chg="add del mod replId">
          <pc:chgData name="Stan Pereira" userId="396ce2b3d5da47b8" providerId="Windows Live" clId="Web-{74844140-FAF6-4784-8373-EB5B401BA255}" dt="2023-10-10T04:04:14.593" v="33"/>
          <pc:sldLayoutMkLst>
            <pc:docMk/>
            <pc:sldMasterMk cId="706860309" sldId="2147483815"/>
            <pc:sldLayoutMk cId="2078782690" sldId="2147483817"/>
          </pc:sldLayoutMkLst>
        </pc:sldLayoutChg>
        <pc:sldLayoutChg chg="modSp add del mod replId">
          <pc:chgData name="Stan Pereira" userId="396ce2b3d5da47b8" providerId="Windows Live" clId="Web-{74844140-FAF6-4784-8373-EB5B401BA255}" dt="2023-10-10T04:04:14.593" v="33"/>
          <pc:sldLayoutMkLst>
            <pc:docMk/>
            <pc:sldMasterMk cId="706860309" sldId="2147483815"/>
            <pc:sldLayoutMk cId="373561225" sldId="2147483818"/>
          </pc:sldLayoutMkLst>
          <pc:spChg chg="mod">
            <ac:chgData name="Stan Pereira" userId="396ce2b3d5da47b8" providerId="Windows Live" clId="Web-{74844140-FAF6-4784-8373-EB5B401BA255}" dt="2023-10-10T04:04:14.296" v="32"/>
            <ac:spMkLst>
              <pc:docMk/>
              <pc:sldMasterMk cId="706860309" sldId="2147483815"/>
              <pc:sldLayoutMk cId="373561225" sldId="2147483818"/>
              <ac:spMk id="2"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373561225" sldId="2147483818"/>
              <ac:spMk id="3" creationId="{00000000-0000-0000-0000-000000000000}"/>
            </ac:spMkLst>
          </pc:spChg>
        </pc:sldLayoutChg>
        <pc:sldLayoutChg chg="modSp add del mod replId">
          <pc:chgData name="Stan Pereira" userId="396ce2b3d5da47b8" providerId="Windows Live" clId="Web-{74844140-FAF6-4784-8373-EB5B401BA255}" dt="2023-10-10T04:04:14.593" v="33"/>
          <pc:sldLayoutMkLst>
            <pc:docMk/>
            <pc:sldMasterMk cId="706860309" sldId="2147483815"/>
            <pc:sldLayoutMk cId="4128359640" sldId="2147483819"/>
          </pc:sldLayoutMkLst>
          <pc:spChg chg="mod">
            <ac:chgData name="Stan Pereira" userId="396ce2b3d5da47b8" providerId="Windows Live" clId="Web-{74844140-FAF6-4784-8373-EB5B401BA255}" dt="2023-10-10T04:04:14.296" v="32"/>
            <ac:spMkLst>
              <pc:docMk/>
              <pc:sldMasterMk cId="706860309" sldId="2147483815"/>
              <pc:sldLayoutMk cId="4128359640" sldId="2147483819"/>
              <ac:spMk id="3"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4128359640" sldId="2147483819"/>
              <ac:spMk id="4" creationId="{00000000-0000-0000-0000-000000000000}"/>
            </ac:spMkLst>
          </pc:spChg>
        </pc:sldLayoutChg>
        <pc:sldLayoutChg chg="modSp add del mod replId">
          <pc:chgData name="Stan Pereira" userId="396ce2b3d5da47b8" providerId="Windows Live" clId="Web-{74844140-FAF6-4784-8373-EB5B401BA255}" dt="2023-10-10T04:04:14.593" v="33"/>
          <pc:sldLayoutMkLst>
            <pc:docMk/>
            <pc:sldMasterMk cId="706860309" sldId="2147483815"/>
            <pc:sldLayoutMk cId="505309264" sldId="2147483820"/>
          </pc:sldLayoutMkLst>
          <pc:spChg chg="mod">
            <ac:chgData name="Stan Pereira" userId="396ce2b3d5da47b8" providerId="Windows Live" clId="Web-{74844140-FAF6-4784-8373-EB5B401BA255}" dt="2023-10-10T04:04:14.296" v="32"/>
            <ac:spMkLst>
              <pc:docMk/>
              <pc:sldMasterMk cId="706860309" sldId="2147483815"/>
              <pc:sldLayoutMk cId="505309264" sldId="2147483820"/>
              <ac:spMk id="3"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505309264" sldId="2147483820"/>
              <ac:spMk id="4"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505309264" sldId="2147483820"/>
              <ac:spMk id="5"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505309264" sldId="2147483820"/>
              <ac:spMk id="6" creationId="{00000000-0000-0000-0000-000000000000}"/>
            </ac:spMkLst>
          </pc:spChg>
        </pc:sldLayoutChg>
        <pc:sldLayoutChg chg="add del mod replId">
          <pc:chgData name="Stan Pereira" userId="396ce2b3d5da47b8" providerId="Windows Live" clId="Web-{74844140-FAF6-4784-8373-EB5B401BA255}" dt="2023-10-10T04:04:14.593" v="33"/>
          <pc:sldLayoutMkLst>
            <pc:docMk/>
            <pc:sldMasterMk cId="706860309" sldId="2147483815"/>
            <pc:sldLayoutMk cId="2227017375" sldId="2147483821"/>
          </pc:sldLayoutMkLst>
        </pc:sldLayoutChg>
        <pc:sldLayoutChg chg="add del mod replId">
          <pc:chgData name="Stan Pereira" userId="396ce2b3d5da47b8" providerId="Windows Live" clId="Web-{74844140-FAF6-4784-8373-EB5B401BA255}" dt="2023-10-10T04:04:14.593" v="33"/>
          <pc:sldLayoutMkLst>
            <pc:docMk/>
            <pc:sldMasterMk cId="706860309" sldId="2147483815"/>
            <pc:sldLayoutMk cId="2484616022" sldId="2147483822"/>
          </pc:sldLayoutMkLst>
        </pc:sldLayoutChg>
        <pc:sldLayoutChg chg="modSp add del mod replId">
          <pc:chgData name="Stan Pereira" userId="396ce2b3d5da47b8" providerId="Windows Live" clId="Web-{74844140-FAF6-4784-8373-EB5B401BA255}" dt="2023-10-10T04:04:14.593" v="33"/>
          <pc:sldLayoutMkLst>
            <pc:docMk/>
            <pc:sldMasterMk cId="706860309" sldId="2147483815"/>
            <pc:sldLayoutMk cId="1822223484" sldId="2147483823"/>
          </pc:sldLayoutMkLst>
          <pc:spChg chg="mod">
            <ac:chgData name="Stan Pereira" userId="396ce2b3d5da47b8" providerId="Windows Live" clId="Web-{74844140-FAF6-4784-8373-EB5B401BA255}" dt="2023-10-10T04:04:14.296" v="32"/>
            <ac:spMkLst>
              <pc:docMk/>
              <pc:sldMasterMk cId="706860309" sldId="2147483815"/>
              <pc:sldLayoutMk cId="1822223484" sldId="2147483823"/>
              <ac:spMk id="2"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1822223484" sldId="2147483823"/>
              <ac:spMk id="3"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1822223484" sldId="2147483823"/>
              <ac:spMk id="4"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1822223484" sldId="2147483823"/>
              <ac:spMk id="9" creationId="{00000000-0000-0000-0000-000000000000}"/>
            </ac:spMkLst>
          </pc:spChg>
        </pc:sldLayoutChg>
        <pc:sldLayoutChg chg="modSp add del mod replId">
          <pc:chgData name="Stan Pereira" userId="396ce2b3d5da47b8" providerId="Windows Live" clId="Web-{74844140-FAF6-4784-8373-EB5B401BA255}" dt="2023-10-10T04:04:14.593" v="33"/>
          <pc:sldLayoutMkLst>
            <pc:docMk/>
            <pc:sldMasterMk cId="706860309" sldId="2147483815"/>
            <pc:sldLayoutMk cId="3550708788" sldId="2147483824"/>
          </pc:sldLayoutMkLst>
          <pc:spChg chg="mod">
            <ac:chgData name="Stan Pereira" userId="396ce2b3d5da47b8" providerId="Windows Live" clId="Web-{74844140-FAF6-4784-8373-EB5B401BA255}" dt="2023-10-10T04:04:14.296" v="32"/>
            <ac:spMkLst>
              <pc:docMk/>
              <pc:sldMasterMk cId="706860309" sldId="2147483815"/>
              <pc:sldLayoutMk cId="3550708788" sldId="2147483824"/>
              <ac:spMk id="2"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3550708788" sldId="2147483824"/>
              <ac:spMk id="3"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3550708788" sldId="2147483824"/>
              <ac:spMk id="4" creationId="{00000000-0000-0000-0000-000000000000}"/>
            </ac:spMkLst>
          </pc:spChg>
        </pc:sldLayoutChg>
        <pc:sldLayoutChg chg="add del mod replId">
          <pc:chgData name="Stan Pereira" userId="396ce2b3d5da47b8" providerId="Windows Live" clId="Web-{74844140-FAF6-4784-8373-EB5B401BA255}" dt="2023-10-10T04:04:14.593" v="33"/>
          <pc:sldLayoutMkLst>
            <pc:docMk/>
            <pc:sldMasterMk cId="706860309" sldId="2147483815"/>
            <pc:sldLayoutMk cId="3892909800" sldId="2147483825"/>
          </pc:sldLayoutMkLst>
        </pc:sldLayoutChg>
        <pc:sldLayoutChg chg="modSp add del mod replId">
          <pc:chgData name="Stan Pereira" userId="396ce2b3d5da47b8" providerId="Windows Live" clId="Web-{74844140-FAF6-4784-8373-EB5B401BA255}" dt="2023-10-10T04:04:14.593" v="33"/>
          <pc:sldLayoutMkLst>
            <pc:docMk/>
            <pc:sldMasterMk cId="706860309" sldId="2147483815"/>
            <pc:sldLayoutMk cId="2820124323" sldId="2147483826"/>
          </pc:sldLayoutMkLst>
          <pc:spChg chg="mod">
            <ac:chgData name="Stan Pereira" userId="396ce2b3d5da47b8" providerId="Windows Live" clId="Web-{74844140-FAF6-4784-8373-EB5B401BA255}" dt="2023-10-10T04:04:14.296" v="32"/>
            <ac:spMkLst>
              <pc:docMk/>
              <pc:sldMasterMk cId="706860309" sldId="2147483815"/>
              <pc:sldLayoutMk cId="2820124323" sldId="2147483826"/>
              <ac:spMk id="2" creationId="{00000000-0000-0000-0000-000000000000}"/>
            </ac:spMkLst>
          </pc:spChg>
          <pc:spChg chg="mod">
            <ac:chgData name="Stan Pereira" userId="396ce2b3d5da47b8" providerId="Windows Live" clId="Web-{74844140-FAF6-4784-8373-EB5B401BA255}" dt="2023-10-10T04:04:14.296" v="32"/>
            <ac:spMkLst>
              <pc:docMk/>
              <pc:sldMasterMk cId="706860309" sldId="2147483815"/>
              <pc:sldLayoutMk cId="2820124323" sldId="2147483826"/>
              <ac:spMk id="3" creationId="{00000000-0000-0000-0000-000000000000}"/>
            </ac:spMkLst>
          </pc:spChg>
        </pc:sldLayoutChg>
      </pc:sldMasterChg>
      <pc:sldMasterChg chg="add del addSldLayout delSldLayout modSldLayout">
        <pc:chgData name="Stan Pereira" userId="396ce2b3d5da47b8" providerId="Windows Live" clId="Web-{74844140-FAF6-4784-8373-EB5B401BA255}" dt="2023-10-10T04:04:25.062" v="34"/>
        <pc:sldMasterMkLst>
          <pc:docMk/>
          <pc:sldMasterMk cId="1857515204" sldId="2147483827"/>
        </pc:sldMasterMkLst>
        <pc:sldLayoutChg chg="add del mod replId">
          <pc:chgData name="Stan Pereira" userId="396ce2b3d5da47b8" providerId="Windows Live" clId="Web-{74844140-FAF6-4784-8373-EB5B401BA255}" dt="2023-10-10T04:04:25.062" v="34"/>
          <pc:sldLayoutMkLst>
            <pc:docMk/>
            <pc:sldMasterMk cId="1857515204" sldId="2147483827"/>
            <pc:sldLayoutMk cId="2224793943" sldId="2147483828"/>
          </pc:sldLayoutMkLst>
        </pc:sldLayoutChg>
        <pc:sldLayoutChg chg="add del mod replId">
          <pc:chgData name="Stan Pereira" userId="396ce2b3d5da47b8" providerId="Windows Live" clId="Web-{74844140-FAF6-4784-8373-EB5B401BA255}" dt="2023-10-10T04:04:25.062" v="34"/>
          <pc:sldLayoutMkLst>
            <pc:docMk/>
            <pc:sldMasterMk cId="1857515204" sldId="2147483827"/>
            <pc:sldLayoutMk cId="2144299306" sldId="2147483829"/>
          </pc:sldLayoutMkLst>
        </pc:sldLayoutChg>
        <pc:sldLayoutChg chg="add del mod replId">
          <pc:chgData name="Stan Pereira" userId="396ce2b3d5da47b8" providerId="Windows Live" clId="Web-{74844140-FAF6-4784-8373-EB5B401BA255}" dt="2023-10-10T04:04:25.062" v="34"/>
          <pc:sldLayoutMkLst>
            <pc:docMk/>
            <pc:sldMasterMk cId="1857515204" sldId="2147483827"/>
            <pc:sldLayoutMk cId="976514558" sldId="2147483830"/>
          </pc:sldLayoutMkLst>
        </pc:sldLayoutChg>
        <pc:sldLayoutChg chg="add del mod replId">
          <pc:chgData name="Stan Pereira" userId="396ce2b3d5da47b8" providerId="Windows Live" clId="Web-{74844140-FAF6-4784-8373-EB5B401BA255}" dt="2023-10-10T04:04:25.062" v="34"/>
          <pc:sldLayoutMkLst>
            <pc:docMk/>
            <pc:sldMasterMk cId="1857515204" sldId="2147483827"/>
            <pc:sldLayoutMk cId="972507379" sldId="2147483831"/>
          </pc:sldLayoutMkLst>
        </pc:sldLayoutChg>
        <pc:sldLayoutChg chg="add del mod replId">
          <pc:chgData name="Stan Pereira" userId="396ce2b3d5da47b8" providerId="Windows Live" clId="Web-{74844140-FAF6-4784-8373-EB5B401BA255}" dt="2023-10-10T04:04:25.062" v="34"/>
          <pc:sldLayoutMkLst>
            <pc:docMk/>
            <pc:sldMasterMk cId="1857515204" sldId="2147483827"/>
            <pc:sldLayoutMk cId="118772650" sldId="2147483832"/>
          </pc:sldLayoutMkLst>
        </pc:sldLayoutChg>
        <pc:sldLayoutChg chg="add del mod replId">
          <pc:chgData name="Stan Pereira" userId="396ce2b3d5da47b8" providerId="Windows Live" clId="Web-{74844140-FAF6-4784-8373-EB5B401BA255}" dt="2023-10-10T04:04:25.062" v="34"/>
          <pc:sldLayoutMkLst>
            <pc:docMk/>
            <pc:sldMasterMk cId="1857515204" sldId="2147483827"/>
            <pc:sldLayoutMk cId="3713904181" sldId="2147483833"/>
          </pc:sldLayoutMkLst>
        </pc:sldLayoutChg>
        <pc:sldLayoutChg chg="add del mod replId">
          <pc:chgData name="Stan Pereira" userId="396ce2b3d5da47b8" providerId="Windows Live" clId="Web-{74844140-FAF6-4784-8373-EB5B401BA255}" dt="2023-10-10T04:04:25.062" v="34"/>
          <pc:sldLayoutMkLst>
            <pc:docMk/>
            <pc:sldMasterMk cId="1857515204" sldId="2147483827"/>
            <pc:sldLayoutMk cId="2534183440" sldId="2147483834"/>
          </pc:sldLayoutMkLst>
        </pc:sldLayoutChg>
        <pc:sldLayoutChg chg="add del mod replId">
          <pc:chgData name="Stan Pereira" userId="396ce2b3d5da47b8" providerId="Windows Live" clId="Web-{74844140-FAF6-4784-8373-EB5B401BA255}" dt="2023-10-10T04:04:25.062" v="34"/>
          <pc:sldLayoutMkLst>
            <pc:docMk/>
            <pc:sldMasterMk cId="1857515204" sldId="2147483827"/>
            <pc:sldLayoutMk cId="2343868422" sldId="2147483835"/>
          </pc:sldLayoutMkLst>
        </pc:sldLayoutChg>
        <pc:sldLayoutChg chg="add del mod replId">
          <pc:chgData name="Stan Pereira" userId="396ce2b3d5da47b8" providerId="Windows Live" clId="Web-{74844140-FAF6-4784-8373-EB5B401BA255}" dt="2023-10-10T04:04:25.062" v="34"/>
          <pc:sldLayoutMkLst>
            <pc:docMk/>
            <pc:sldMasterMk cId="1857515204" sldId="2147483827"/>
            <pc:sldLayoutMk cId="4253557986" sldId="2147483836"/>
          </pc:sldLayoutMkLst>
        </pc:sldLayoutChg>
        <pc:sldLayoutChg chg="add del mod replId">
          <pc:chgData name="Stan Pereira" userId="396ce2b3d5da47b8" providerId="Windows Live" clId="Web-{74844140-FAF6-4784-8373-EB5B401BA255}" dt="2023-10-10T04:04:25.062" v="34"/>
          <pc:sldLayoutMkLst>
            <pc:docMk/>
            <pc:sldMasterMk cId="1857515204" sldId="2147483827"/>
            <pc:sldLayoutMk cId="3969786202" sldId="2147483837"/>
          </pc:sldLayoutMkLst>
        </pc:sldLayoutChg>
        <pc:sldLayoutChg chg="add del mod replId">
          <pc:chgData name="Stan Pereira" userId="396ce2b3d5da47b8" providerId="Windows Live" clId="Web-{74844140-FAF6-4784-8373-EB5B401BA255}" dt="2023-10-10T04:04:25.062" v="34"/>
          <pc:sldLayoutMkLst>
            <pc:docMk/>
            <pc:sldMasterMk cId="1857515204" sldId="2147483827"/>
            <pc:sldLayoutMk cId="792083717" sldId="2147483838"/>
          </pc:sldLayoutMkLst>
        </pc:sldLayoutChg>
      </pc:sldMasterChg>
      <pc:sldMasterChg chg="add del addSldLayout delSldLayout modSldLayout">
        <pc:chgData name="Stan Pereira" userId="396ce2b3d5da47b8" providerId="Windows Live" clId="Web-{74844140-FAF6-4784-8373-EB5B401BA255}" dt="2023-10-10T04:04:55.563" v="36"/>
        <pc:sldMasterMkLst>
          <pc:docMk/>
          <pc:sldMasterMk cId="1112821731" sldId="2147483839"/>
        </pc:sldMasterMkLst>
        <pc:sldLayoutChg chg="add del mod replId">
          <pc:chgData name="Stan Pereira" userId="396ce2b3d5da47b8" providerId="Windows Live" clId="Web-{74844140-FAF6-4784-8373-EB5B401BA255}" dt="2023-10-10T04:04:55.563" v="36"/>
          <pc:sldLayoutMkLst>
            <pc:docMk/>
            <pc:sldMasterMk cId="1112821731" sldId="2147483839"/>
            <pc:sldLayoutMk cId="3806625616" sldId="2147483840"/>
          </pc:sldLayoutMkLst>
        </pc:sldLayoutChg>
        <pc:sldLayoutChg chg="add del mod replId">
          <pc:chgData name="Stan Pereira" userId="396ce2b3d5da47b8" providerId="Windows Live" clId="Web-{74844140-FAF6-4784-8373-EB5B401BA255}" dt="2023-10-10T04:04:55.563" v="36"/>
          <pc:sldLayoutMkLst>
            <pc:docMk/>
            <pc:sldMasterMk cId="1112821731" sldId="2147483839"/>
            <pc:sldLayoutMk cId="85702303" sldId="2147483841"/>
          </pc:sldLayoutMkLst>
        </pc:sldLayoutChg>
        <pc:sldLayoutChg chg="add del mod replId">
          <pc:chgData name="Stan Pereira" userId="396ce2b3d5da47b8" providerId="Windows Live" clId="Web-{74844140-FAF6-4784-8373-EB5B401BA255}" dt="2023-10-10T04:04:55.563" v="36"/>
          <pc:sldLayoutMkLst>
            <pc:docMk/>
            <pc:sldMasterMk cId="1112821731" sldId="2147483839"/>
            <pc:sldLayoutMk cId="6235027" sldId="2147483842"/>
          </pc:sldLayoutMkLst>
        </pc:sldLayoutChg>
        <pc:sldLayoutChg chg="add del mod replId">
          <pc:chgData name="Stan Pereira" userId="396ce2b3d5da47b8" providerId="Windows Live" clId="Web-{74844140-FAF6-4784-8373-EB5B401BA255}" dt="2023-10-10T04:04:55.563" v="36"/>
          <pc:sldLayoutMkLst>
            <pc:docMk/>
            <pc:sldMasterMk cId="1112821731" sldId="2147483839"/>
            <pc:sldLayoutMk cId="1898153276" sldId="2147483843"/>
          </pc:sldLayoutMkLst>
        </pc:sldLayoutChg>
        <pc:sldLayoutChg chg="add del mod replId">
          <pc:chgData name="Stan Pereira" userId="396ce2b3d5da47b8" providerId="Windows Live" clId="Web-{74844140-FAF6-4784-8373-EB5B401BA255}" dt="2023-10-10T04:04:55.563" v="36"/>
          <pc:sldLayoutMkLst>
            <pc:docMk/>
            <pc:sldMasterMk cId="1112821731" sldId="2147483839"/>
            <pc:sldLayoutMk cId="3047994475" sldId="2147483844"/>
          </pc:sldLayoutMkLst>
        </pc:sldLayoutChg>
        <pc:sldLayoutChg chg="add del mod replId">
          <pc:chgData name="Stan Pereira" userId="396ce2b3d5da47b8" providerId="Windows Live" clId="Web-{74844140-FAF6-4784-8373-EB5B401BA255}" dt="2023-10-10T04:04:55.563" v="36"/>
          <pc:sldLayoutMkLst>
            <pc:docMk/>
            <pc:sldMasterMk cId="1112821731" sldId="2147483839"/>
            <pc:sldLayoutMk cId="3353060420" sldId="2147483845"/>
          </pc:sldLayoutMkLst>
        </pc:sldLayoutChg>
        <pc:sldLayoutChg chg="add del mod replId">
          <pc:chgData name="Stan Pereira" userId="396ce2b3d5da47b8" providerId="Windows Live" clId="Web-{74844140-FAF6-4784-8373-EB5B401BA255}" dt="2023-10-10T04:04:55.563" v="36"/>
          <pc:sldLayoutMkLst>
            <pc:docMk/>
            <pc:sldMasterMk cId="1112821731" sldId="2147483839"/>
            <pc:sldLayoutMk cId="508672817" sldId="2147483846"/>
          </pc:sldLayoutMkLst>
        </pc:sldLayoutChg>
        <pc:sldLayoutChg chg="add del mod replId">
          <pc:chgData name="Stan Pereira" userId="396ce2b3d5da47b8" providerId="Windows Live" clId="Web-{74844140-FAF6-4784-8373-EB5B401BA255}" dt="2023-10-10T04:04:55.563" v="36"/>
          <pc:sldLayoutMkLst>
            <pc:docMk/>
            <pc:sldMasterMk cId="1112821731" sldId="2147483839"/>
            <pc:sldLayoutMk cId="131698333" sldId="2147483847"/>
          </pc:sldLayoutMkLst>
        </pc:sldLayoutChg>
        <pc:sldLayoutChg chg="add del mod replId">
          <pc:chgData name="Stan Pereira" userId="396ce2b3d5da47b8" providerId="Windows Live" clId="Web-{74844140-FAF6-4784-8373-EB5B401BA255}" dt="2023-10-10T04:04:55.563" v="36"/>
          <pc:sldLayoutMkLst>
            <pc:docMk/>
            <pc:sldMasterMk cId="1112821731" sldId="2147483839"/>
            <pc:sldLayoutMk cId="2066684399" sldId="2147483848"/>
          </pc:sldLayoutMkLst>
        </pc:sldLayoutChg>
        <pc:sldLayoutChg chg="add del mod replId">
          <pc:chgData name="Stan Pereira" userId="396ce2b3d5da47b8" providerId="Windows Live" clId="Web-{74844140-FAF6-4784-8373-EB5B401BA255}" dt="2023-10-10T04:04:55.563" v="36"/>
          <pc:sldLayoutMkLst>
            <pc:docMk/>
            <pc:sldMasterMk cId="1112821731" sldId="2147483839"/>
            <pc:sldLayoutMk cId="2852431825" sldId="2147483849"/>
          </pc:sldLayoutMkLst>
        </pc:sldLayoutChg>
        <pc:sldLayoutChg chg="add del mod replId">
          <pc:chgData name="Stan Pereira" userId="396ce2b3d5da47b8" providerId="Windows Live" clId="Web-{74844140-FAF6-4784-8373-EB5B401BA255}" dt="2023-10-10T04:04:55.563" v="36"/>
          <pc:sldLayoutMkLst>
            <pc:docMk/>
            <pc:sldMasterMk cId="1112821731" sldId="2147483839"/>
            <pc:sldLayoutMk cId="2687254822" sldId="2147483850"/>
          </pc:sldLayoutMkLst>
        </pc:sldLayoutChg>
      </pc:sldMasterChg>
      <pc:sldMasterChg chg="add addSldLayout modSldLayout">
        <pc:chgData name="Stan Pereira" userId="396ce2b3d5da47b8" providerId="Windows Live" clId="Web-{74844140-FAF6-4784-8373-EB5B401BA255}" dt="2023-10-10T04:04:55.563" v="36"/>
        <pc:sldMasterMkLst>
          <pc:docMk/>
          <pc:sldMasterMk cId="3859613058" sldId="2147483851"/>
        </pc:sldMasterMkLst>
        <pc:sldLayoutChg chg="add mod replId">
          <pc:chgData name="Stan Pereira" userId="396ce2b3d5da47b8" providerId="Windows Live" clId="Web-{74844140-FAF6-4784-8373-EB5B401BA255}" dt="2023-10-10T04:04:55.563" v="36"/>
          <pc:sldLayoutMkLst>
            <pc:docMk/>
            <pc:sldMasterMk cId="3859613058" sldId="2147483851"/>
            <pc:sldLayoutMk cId="2679878095" sldId="2147483852"/>
          </pc:sldLayoutMkLst>
        </pc:sldLayoutChg>
        <pc:sldLayoutChg chg="add mod replId">
          <pc:chgData name="Stan Pereira" userId="396ce2b3d5da47b8" providerId="Windows Live" clId="Web-{74844140-FAF6-4784-8373-EB5B401BA255}" dt="2023-10-10T04:04:55.563" v="36"/>
          <pc:sldLayoutMkLst>
            <pc:docMk/>
            <pc:sldMasterMk cId="3859613058" sldId="2147483851"/>
            <pc:sldLayoutMk cId="1895909675" sldId="2147483853"/>
          </pc:sldLayoutMkLst>
        </pc:sldLayoutChg>
        <pc:sldLayoutChg chg="add mod replId">
          <pc:chgData name="Stan Pereira" userId="396ce2b3d5da47b8" providerId="Windows Live" clId="Web-{74844140-FAF6-4784-8373-EB5B401BA255}" dt="2023-10-10T04:04:55.563" v="36"/>
          <pc:sldLayoutMkLst>
            <pc:docMk/>
            <pc:sldMasterMk cId="3859613058" sldId="2147483851"/>
            <pc:sldLayoutMk cId="2375168259" sldId="2147483854"/>
          </pc:sldLayoutMkLst>
        </pc:sldLayoutChg>
        <pc:sldLayoutChg chg="add mod replId">
          <pc:chgData name="Stan Pereira" userId="396ce2b3d5da47b8" providerId="Windows Live" clId="Web-{74844140-FAF6-4784-8373-EB5B401BA255}" dt="2023-10-10T04:04:55.563" v="36"/>
          <pc:sldLayoutMkLst>
            <pc:docMk/>
            <pc:sldMasterMk cId="3859613058" sldId="2147483851"/>
            <pc:sldLayoutMk cId="2211481624" sldId="2147483855"/>
          </pc:sldLayoutMkLst>
        </pc:sldLayoutChg>
        <pc:sldLayoutChg chg="add mod replId">
          <pc:chgData name="Stan Pereira" userId="396ce2b3d5da47b8" providerId="Windows Live" clId="Web-{74844140-FAF6-4784-8373-EB5B401BA255}" dt="2023-10-10T04:04:55.563" v="36"/>
          <pc:sldLayoutMkLst>
            <pc:docMk/>
            <pc:sldMasterMk cId="3859613058" sldId="2147483851"/>
            <pc:sldLayoutMk cId="3300530322" sldId="2147483856"/>
          </pc:sldLayoutMkLst>
        </pc:sldLayoutChg>
        <pc:sldLayoutChg chg="add mod replId">
          <pc:chgData name="Stan Pereira" userId="396ce2b3d5da47b8" providerId="Windows Live" clId="Web-{74844140-FAF6-4784-8373-EB5B401BA255}" dt="2023-10-10T04:04:55.563" v="36"/>
          <pc:sldLayoutMkLst>
            <pc:docMk/>
            <pc:sldMasterMk cId="3859613058" sldId="2147483851"/>
            <pc:sldLayoutMk cId="3992903944" sldId="2147483857"/>
          </pc:sldLayoutMkLst>
        </pc:sldLayoutChg>
        <pc:sldLayoutChg chg="add mod replId">
          <pc:chgData name="Stan Pereira" userId="396ce2b3d5da47b8" providerId="Windows Live" clId="Web-{74844140-FAF6-4784-8373-EB5B401BA255}" dt="2023-10-10T04:04:55.563" v="36"/>
          <pc:sldLayoutMkLst>
            <pc:docMk/>
            <pc:sldMasterMk cId="3859613058" sldId="2147483851"/>
            <pc:sldLayoutMk cId="2061118775" sldId="2147483858"/>
          </pc:sldLayoutMkLst>
        </pc:sldLayoutChg>
        <pc:sldLayoutChg chg="add mod replId">
          <pc:chgData name="Stan Pereira" userId="396ce2b3d5da47b8" providerId="Windows Live" clId="Web-{74844140-FAF6-4784-8373-EB5B401BA255}" dt="2023-10-10T04:04:55.563" v="36"/>
          <pc:sldLayoutMkLst>
            <pc:docMk/>
            <pc:sldMasterMk cId="3859613058" sldId="2147483851"/>
            <pc:sldLayoutMk cId="3373245882" sldId="2147483859"/>
          </pc:sldLayoutMkLst>
        </pc:sldLayoutChg>
        <pc:sldLayoutChg chg="add mod replId">
          <pc:chgData name="Stan Pereira" userId="396ce2b3d5da47b8" providerId="Windows Live" clId="Web-{74844140-FAF6-4784-8373-EB5B401BA255}" dt="2023-10-10T04:04:55.563" v="36"/>
          <pc:sldLayoutMkLst>
            <pc:docMk/>
            <pc:sldMasterMk cId="3859613058" sldId="2147483851"/>
            <pc:sldLayoutMk cId="563291271" sldId="2147483860"/>
          </pc:sldLayoutMkLst>
        </pc:sldLayoutChg>
        <pc:sldLayoutChg chg="add mod replId">
          <pc:chgData name="Stan Pereira" userId="396ce2b3d5da47b8" providerId="Windows Live" clId="Web-{74844140-FAF6-4784-8373-EB5B401BA255}" dt="2023-10-10T04:04:55.563" v="36"/>
          <pc:sldLayoutMkLst>
            <pc:docMk/>
            <pc:sldMasterMk cId="3859613058" sldId="2147483851"/>
            <pc:sldLayoutMk cId="1629053304" sldId="2147483861"/>
          </pc:sldLayoutMkLst>
        </pc:sldLayoutChg>
        <pc:sldLayoutChg chg="add mod replId">
          <pc:chgData name="Stan Pereira" userId="396ce2b3d5da47b8" providerId="Windows Live" clId="Web-{74844140-FAF6-4784-8373-EB5B401BA255}" dt="2023-10-10T04:04:55.563" v="36"/>
          <pc:sldLayoutMkLst>
            <pc:docMk/>
            <pc:sldMasterMk cId="3859613058" sldId="2147483851"/>
            <pc:sldLayoutMk cId="2106970296" sldId="2147483862"/>
          </pc:sldLayoutMkLst>
        </pc:sldLayoutChg>
      </pc:sldMasterChg>
    </pc:docChg>
  </pc:docChgLst>
  <pc:docChgLst>
    <pc:chgData name="Stan Pereira" userId="396ce2b3d5da47b8" providerId="Windows Live" clId="Web-{2C7527C4-B43E-4F43-805A-8CB4EF10B3DC}"/>
    <pc:docChg chg="addSld delSld modSld sldOrd addMainMaster delMainMaster">
      <pc:chgData name="Stan Pereira" userId="396ce2b3d5da47b8" providerId="Windows Live" clId="Web-{2C7527C4-B43E-4F43-805A-8CB4EF10B3DC}" dt="2023-10-11T05:10:13.611" v="542"/>
      <pc:docMkLst>
        <pc:docMk/>
      </pc:docMkLst>
      <pc:sldChg chg="del">
        <pc:chgData name="Stan Pereira" userId="396ce2b3d5da47b8" providerId="Windows Live" clId="Web-{2C7527C4-B43E-4F43-805A-8CB4EF10B3DC}" dt="2023-10-10T04:18:56.800" v="0"/>
        <pc:sldMkLst>
          <pc:docMk/>
          <pc:sldMk cId="109857222" sldId="256"/>
        </pc:sldMkLst>
      </pc:sldChg>
      <pc:sldChg chg="addSp delSp modSp mod setBg modClrScheme delDesignElem chgLayout">
        <pc:chgData name="Stan Pereira" userId="396ce2b3d5da47b8" providerId="Windows Live" clId="Web-{2C7527C4-B43E-4F43-805A-8CB4EF10B3DC}" dt="2023-10-11T03:33:08.165" v="113"/>
        <pc:sldMkLst>
          <pc:docMk/>
          <pc:sldMk cId="868590522" sldId="258"/>
        </pc:sldMkLst>
        <pc:spChg chg="del">
          <ac:chgData name="Stan Pereira" userId="396ce2b3d5da47b8" providerId="Windows Live" clId="Web-{2C7527C4-B43E-4F43-805A-8CB4EF10B3DC}" dt="2023-10-10T04:20:23.756" v="3"/>
          <ac:spMkLst>
            <pc:docMk/>
            <pc:sldMk cId="868590522" sldId="258"/>
            <ac:spMk id="2" creationId="{3223D54B-1B22-8278-125F-907F1C2B372C}"/>
          </ac:spMkLst>
        </pc:spChg>
        <pc:spChg chg="add mod ord">
          <ac:chgData name="Stan Pereira" userId="396ce2b3d5da47b8" providerId="Windows Live" clId="Web-{2C7527C4-B43E-4F43-805A-8CB4EF10B3DC}" dt="2023-10-10T04:23:51.795" v="36"/>
          <ac:spMkLst>
            <pc:docMk/>
            <pc:sldMk cId="868590522" sldId="258"/>
            <ac:spMk id="3" creationId="{E41A5D85-7C00-BA28-CB0C-13D38053F3F1}"/>
          </ac:spMkLst>
        </pc:spChg>
        <pc:spChg chg="add mod ord">
          <ac:chgData name="Stan Pereira" userId="396ce2b3d5da47b8" providerId="Windows Live" clId="Web-{2C7527C4-B43E-4F43-805A-8CB4EF10B3DC}" dt="2023-10-11T03:33:08.165" v="113"/>
          <ac:spMkLst>
            <pc:docMk/>
            <pc:sldMk cId="868590522" sldId="258"/>
            <ac:spMk id="4" creationId="{B58CA957-73EA-18A3-9E67-7D72397531F7}"/>
          </ac:spMkLst>
        </pc:spChg>
        <pc:spChg chg="add del">
          <ac:chgData name="Stan Pereira" userId="396ce2b3d5da47b8" providerId="Windows Live" clId="Web-{2C7527C4-B43E-4F43-805A-8CB4EF10B3DC}" dt="2023-10-11T03:33:08.165" v="113"/>
          <ac:spMkLst>
            <pc:docMk/>
            <pc:sldMk cId="868590522" sldId="258"/>
            <ac:spMk id="6" creationId="{100EDD19-6802-4EC3-95CE-CFFAB042CFD6}"/>
          </ac:spMkLst>
        </pc:spChg>
        <pc:spChg chg="add del">
          <ac:chgData name="Stan Pereira" userId="396ce2b3d5da47b8" providerId="Windows Live" clId="Web-{2C7527C4-B43E-4F43-805A-8CB4EF10B3DC}" dt="2023-10-11T03:33:08.165" v="113"/>
          <ac:spMkLst>
            <pc:docMk/>
            <pc:sldMk cId="868590522" sldId="258"/>
            <ac:spMk id="7" creationId="{DB17E863-922E-4C26-BD64-E8FD41D28661}"/>
          </ac:spMkLst>
        </pc:spChg>
        <pc:spChg chg="add del">
          <ac:chgData name="Stan Pereira" userId="396ce2b3d5da47b8" providerId="Windows Live" clId="Web-{2C7527C4-B43E-4F43-805A-8CB4EF10B3DC}" dt="2023-10-10T04:23:51.795" v="36"/>
          <ac:spMkLst>
            <pc:docMk/>
            <pc:sldMk cId="868590522" sldId="258"/>
            <ac:spMk id="9" creationId="{100EDD19-6802-4EC3-95CE-CFFAB042CFD6}"/>
          </ac:spMkLst>
        </pc:spChg>
        <pc:spChg chg="add del">
          <ac:chgData name="Stan Pereira" userId="396ce2b3d5da47b8" providerId="Windows Live" clId="Web-{2C7527C4-B43E-4F43-805A-8CB4EF10B3DC}" dt="2023-10-10T04:23:51.795" v="36"/>
          <ac:spMkLst>
            <pc:docMk/>
            <pc:sldMk cId="868590522" sldId="258"/>
            <ac:spMk id="11" creationId="{DB17E863-922E-4C26-BD64-E8FD41D28661}"/>
          </ac:spMkLst>
        </pc:spChg>
        <pc:spChg chg="add">
          <ac:chgData name="Stan Pereira" userId="396ce2b3d5da47b8" providerId="Windows Live" clId="Web-{2C7527C4-B43E-4F43-805A-8CB4EF10B3DC}" dt="2023-10-11T03:33:08.165" v="113"/>
          <ac:spMkLst>
            <pc:docMk/>
            <pc:sldMk cId="868590522" sldId="258"/>
            <ac:spMk id="12" creationId="{100EDD19-6802-4EC3-95CE-CFFAB042CFD6}"/>
          </ac:spMkLst>
        </pc:spChg>
        <pc:spChg chg="add">
          <ac:chgData name="Stan Pereira" userId="396ce2b3d5da47b8" providerId="Windows Live" clId="Web-{2C7527C4-B43E-4F43-805A-8CB4EF10B3DC}" dt="2023-10-11T03:33:08.165" v="113"/>
          <ac:spMkLst>
            <pc:docMk/>
            <pc:sldMk cId="868590522" sldId="258"/>
            <ac:spMk id="14" creationId="{DB17E863-922E-4C26-BD64-E8FD41D28661}"/>
          </ac:spMkLst>
        </pc:spChg>
      </pc:sldChg>
      <pc:sldChg chg="del">
        <pc:chgData name="Stan Pereira" userId="396ce2b3d5da47b8" providerId="Windows Live" clId="Web-{2C7527C4-B43E-4F43-805A-8CB4EF10B3DC}" dt="2023-10-10T04:22:58.527" v="21"/>
        <pc:sldMkLst>
          <pc:docMk/>
          <pc:sldMk cId="1001564575" sldId="259"/>
        </pc:sldMkLst>
      </pc:sldChg>
      <pc:sldChg chg="del">
        <pc:chgData name="Stan Pereira" userId="396ce2b3d5da47b8" providerId="Windows Live" clId="Web-{2C7527C4-B43E-4F43-805A-8CB4EF10B3DC}" dt="2023-10-10T04:23:00.137" v="22"/>
        <pc:sldMkLst>
          <pc:docMk/>
          <pc:sldMk cId="903663116" sldId="260"/>
        </pc:sldMkLst>
      </pc:sldChg>
      <pc:sldChg chg="del">
        <pc:chgData name="Stan Pereira" userId="396ce2b3d5da47b8" providerId="Windows Live" clId="Web-{2C7527C4-B43E-4F43-805A-8CB4EF10B3DC}" dt="2023-10-10T04:23:01.324" v="23"/>
        <pc:sldMkLst>
          <pc:docMk/>
          <pc:sldMk cId="402126796" sldId="261"/>
        </pc:sldMkLst>
      </pc:sldChg>
      <pc:sldChg chg="del">
        <pc:chgData name="Stan Pereira" userId="396ce2b3d5da47b8" providerId="Windows Live" clId="Web-{2C7527C4-B43E-4F43-805A-8CB4EF10B3DC}" dt="2023-10-10T04:23:02.434" v="24"/>
        <pc:sldMkLst>
          <pc:docMk/>
          <pc:sldMk cId="2765375747" sldId="262"/>
        </pc:sldMkLst>
      </pc:sldChg>
      <pc:sldChg chg="del">
        <pc:chgData name="Stan Pereira" userId="396ce2b3d5da47b8" providerId="Windows Live" clId="Web-{2C7527C4-B43E-4F43-805A-8CB4EF10B3DC}" dt="2023-10-10T04:23:03.012" v="25"/>
        <pc:sldMkLst>
          <pc:docMk/>
          <pc:sldMk cId="4126838614" sldId="263"/>
        </pc:sldMkLst>
      </pc:sldChg>
      <pc:sldChg chg="del">
        <pc:chgData name="Stan Pereira" userId="396ce2b3d5da47b8" providerId="Windows Live" clId="Web-{2C7527C4-B43E-4F43-805A-8CB4EF10B3DC}" dt="2023-10-10T04:23:04.231" v="26"/>
        <pc:sldMkLst>
          <pc:docMk/>
          <pc:sldMk cId="3833021420" sldId="264"/>
        </pc:sldMkLst>
      </pc:sldChg>
      <pc:sldChg chg="del">
        <pc:chgData name="Stan Pereira" userId="396ce2b3d5da47b8" providerId="Windows Live" clId="Web-{2C7527C4-B43E-4F43-805A-8CB4EF10B3DC}" dt="2023-10-10T04:23:05.340" v="27"/>
        <pc:sldMkLst>
          <pc:docMk/>
          <pc:sldMk cId="3399310866" sldId="265"/>
        </pc:sldMkLst>
      </pc:sldChg>
      <pc:sldChg chg="addSp delSp modSp mod setBg modClrScheme chgLayout">
        <pc:chgData name="Stan Pereira" userId="396ce2b3d5da47b8" providerId="Windows Live" clId="Web-{2C7527C4-B43E-4F43-805A-8CB4EF10B3DC}" dt="2023-10-11T03:50:00.005" v="172"/>
        <pc:sldMkLst>
          <pc:docMk/>
          <pc:sldMk cId="506213289" sldId="266"/>
        </pc:sldMkLst>
        <pc:spChg chg="mod">
          <ac:chgData name="Stan Pereira" userId="396ce2b3d5da47b8" providerId="Windows Live" clId="Web-{2C7527C4-B43E-4F43-805A-8CB4EF10B3DC}" dt="2023-10-11T03:50:00.005" v="172"/>
          <ac:spMkLst>
            <pc:docMk/>
            <pc:sldMk cId="506213289" sldId="266"/>
            <ac:spMk id="2" creationId="{4577EC1F-7312-2A69-571D-4458B55FD25F}"/>
          </ac:spMkLst>
        </pc:spChg>
        <pc:spChg chg="add del">
          <ac:chgData name="Stan Pereira" userId="396ce2b3d5da47b8" providerId="Windows Live" clId="Web-{2C7527C4-B43E-4F43-805A-8CB4EF10B3DC}" dt="2023-10-11T03:50:00.005" v="172"/>
          <ac:spMkLst>
            <pc:docMk/>
            <pc:sldMk cId="506213289" sldId="266"/>
            <ac:spMk id="11" creationId="{74751229-0244-4FBB-BED1-407467F4C951}"/>
          </ac:spMkLst>
        </pc:spChg>
        <pc:spChg chg="add">
          <ac:chgData name="Stan Pereira" userId="396ce2b3d5da47b8" providerId="Windows Live" clId="Web-{2C7527C4-B43E-4F43-805A-8CB4EF10B3DC}" dt="2023-10-11T03:50:00.005" v="172"/>
          <ac:spMkLst>
            <pc:docMk/>
            <pc:sldMk cId="506213289" sldId="266"/>
            <ac:spMk id="16" creationId="{76906711-0AFB-47DD-A4B6-4E94B38B8C91}"/>
          </ac:spMkLst>
        </pc:spChg>
        <pc:spChg chg="add">
          <ac:chgData name="Stan Pereira" userId="396ce2b3d5da47b8" providerId="Windows Live" clId="Web-{2C7527C4-B43E-4F43-805A-8CB4EF10B3DC}" dt="2023-10-11T03:50:00.005" v="172"/>
          <ac:spMkLst>
            <pc:docMk/>
            <pc:sldMk cId="506213289" sldId="266"/>
            <ac:spMk id="18" creationId="{AA91F649-894C-41F6-A21D-3D1AC558E934}"/>
          </ac:spMkLst>
        </pc:spChg>
        <pc:spChg chg="add">
          <ac:chgData name="Stan Pereira" userId="396ce2b3d5da47b8" providerId="Windows Live" clId="Web-{2C7527C4-B43E-4F43-805A-8CB4EF10B3DC}" dt="2023-10-11T03:50:00.005" v="172"/>
          <ac:spMkLst>
            <pc:docMk/>
            <pc:sldMk cId="506213289" sldId="266"/>
            <ac:spMk id="20" creationId="{56037404-66BD-46B5-9323-1B531319671A}"/>
          </ac:spMkLst>
        </pc:spChg>
        <pc:picChg chg="add mod">
          <ac:chgData name="Stan Pereira" userId="396ce2b3d5da47b8" providerId="Windows Live" clId="Web-{2C7527C4-B43E-4F43-805A-8CB4EF10B3DC}" dt="2023-10-11T03:50:00.005" v="172"/>
          <ac:picMkLst>
            <pc:docMk/>
            <pc:sldMk cId="506213289" sldId="266"/>
            <ac:picMk id="6" creationId="{0BDA3099-C484-FEEC-5713-D9460E225AE2}"/>
          </ac:picMkLst>
        </pc:picChg>
        <pc:picChg chg="add del">
          <ac:chgData name="Stan Pereira" userId="396ce2b3d5da47b8" providerId="Windows Live" clId="Web-{2C7527C4-B43E-4F43-805A-8CB4EF10B3DC}" dt="2023-10-11T03:50:00.005" v="172"/>
          <ac:picMkLst>
            <pc:docMk/>
            <pc:sldMk cId="506213289" sldId="266"/>
            <ac:picMk id="8" creationId="{B8F44A2B-D0EE-452B-BBD0-FE65AF2EB5CC}"/>
          </ac:picMkLst>
        </pc:picChg>
      </pc:sldChg>
      <pc:sldChg chg="addSp delSp modSp mod modClrScheme delDesignElem chgLayout">
        <pc:chgData name="Stan Pereira" userId="396ce2b3d5da47b8" providerId="Windows Live" clId="Web-{2C7527C4-B43E-4F43-805A-8CB4EF10B3DC}" dt="2023-10-10T04:25:44.799" v="42"/>
        <pc:sldMkLst>
          <pc:docMk/>
          <pc:sldMk cId="1256169863" sldId="267"/>
        </pc:sldMkLst>
        <pc:spChg chg="mod ord">
          <ac:chgData name="Stan Pereira" userId="396ce2b3d5da47b8" providerId="Windows Live" clId="Web-{2C7527C4-B43E-4F43-805A-8CB4EF10B3DC}" dt="2023-10-10T04:25:44.799" v="42"/>
          <ac:spMkLst>
            <pc:docMk/>
            <pc:sldMk cId="1256169863" sldId="267"/>
            <ac:spMk id="2" creationId="{30B09B95-A03F-02AF-40FF-A6D3DD49868C}"/>
          </ac:spMkLst>
        </pc:spChg>
        <pc:spChg chg="mod ord">
          <ac:chgData name="Stan Pereira" userId="396ce2b3d5da47b8" providerId="Windows Live" clId="Web-{2C7527C4-B43E-4F43-805A-8CB4EF10B3DC}" dt="2023-10-10T04:25:44.799" v="42"/>
          <ac:spMkLst>
            <pc:docMk/>
            <pc:sldMk cId="1256169863" sldId="267"/>
            <ac:spMk id="3" creationId="{37EE6F88-BA54-F687-8B23-02921A370E19}"/>
          </ac:spMkLst>
        </pc:spChg>
        <pc:spChg chg="add del">
          <ac:chgData name="Stan Pereira" userId="396ce2b3d5da47b8" providerId="Windows Live" clId="Web-{2C7527C4-B43E-4F43-805A-8CB4EF10B3DC}" dt="2023-10-10T04:25:44.799" v="41"/>
          <ac:spMkLst>
            <pc:docMk/>
            <pc:sldMk cId="1256169863" sldId="267"/>
            <ac:spMk id="11" creationId="{6234BCC6-39B9-47D9-8BF8-C665401AE23C}"/>
          </ac:spMkLst>
        </pc:spChg>
        <pc:spChg chg="add del">
          <ac:chgData name="Stan Pereira" userId="396ce2b3d5da47b8" providerId="Windows Live" clId="Web-{2C7527C4-B43E-4F43-805A-8CB4EF10B3DC}" dt="2023-10-10T04:25:44.799" v="41"/>
          <ac:spMkLst>
            <pc:docMk/>
            <pc:sldMk cId="1256169863" sldId="267"/>
            <ac:spMk id="13" creationId="{72A9CE9D-DAC3-40AF-B504-78A64A909F9D}"/>
          </ac:spMkLst>
        </pc:spChg>
        <pc:spChg chg="add del">
          <ac:chgData name="Stan Pereira" userId="396ce2b3d5da47b8" providerId="Windows Live" clId="Web-{2C7527C4-B43E-4F43-805A-8CB4EF10B3DC}" dt="2023-10-10T04:25:44.799" v="41"/>
          <ac:spMkLst>
            <pc:docMk/>
            <pc:sldMk cId="1256169863" sldId="267"/>
            <ac:spMk id="15" creationId="{506D7452-6CDE-4381-86CE-07B2459383D5}"/>
          </ac:spMkLst>
        </pc:spChg>
        <pc:spChg chg="add del">
          <ac:chgData name="Stan Pereira" userId="396ce2b3d5da47b8" providerId="Windows Live" clId="Web-{2C7527C4-B43E-4F43-805A-8CB4EF10B3DC}" dt="2023-10-10T04:25:44.799" v="41"/>
          <ac:spMkLst>
            <pc:docMk/>
            <pc:sldMk cId="1256169863" sldId="267"/>
            <ac:spMk id="20" creationId="{762DA937-8B55-4317-BD32-98D7AF30E39E}"/>
          </ac:spMkLst>
        </pc:spChg>
        <pc:spChg chg="add del">
          <ac:chgData name="Stan Pereira" userId="396ce2b3d5da47b8" providerId="Windows Live" clId="Web-{2C7527C4-B43E-4F43-805A-8CB4EF10B3DC}" dt="2023-10-10T04:25:44.799" v="41"/>
          <ac:spMkLst>
            <pc:docMk/>
            <pc:sldMk cId="1256169863" sldId="267"/>
            <ac:spMk id="22" creationId="{C52EE5A8-045B-4D39-8ED1-513334085EEC}"/>
          </ac:spMkLst>
        </pc:spChg>
        <pc:spChg chg="add">
          <ac:chgData name="Stan Pereira" userId="396ce2b3d5da47b8" providerId="Windows Live" clId="Web-{2C7527C4-B43E-4F43-805A-8CB4EF10B3DC}" dt="2023-10-10T04:25:44.799" v="42"/>
          <ac:spMkLst>
            <pc:docMk/>
            <pc:sldMk cId="1256169863" sldId="267"/>
            <ac:spMk id="25" creationId="{71199D26-7D8F-4A64-BDBB-73AFABE144A7}"/>
          </ac:spMkLst>
        </pc:spChg>
        <pc:spChg chg="add">
          <ac:chgData name="Stan Pereira" userId="396ce2b3d5da47b8" providerId="Windows Live" clId="Web-{2C7527C4-B43E-4F43-805A-8CB4EF10B3DC}" dt="2023-10-10T04:25:44.799" v="42"/>
          <ac:spMkLst>
            <pc:docMk/>
            <pc:sldMk cId="1256169863" sldId="267"/>
            <ac:spMk id="27" creationId="{D7F2FAFA-4D50-41E7-9480-5BABA64EE9F4}"/>
          </ac:spMkLst>
        </pc:spChg>
        <pc:spChg chg="del">
          <ac:chgData name="Stan Pereira" userId="396ce2b3d5da47b8" providerId="Windows Live" clId="Web-{2C7527C4-B43E-4F43-805A-8CB4EF10B3DC}" dt="2023-10-10T04:23:51.795" v="36"/>
          <ac:spMkLst>
            <pc:docMk/>
            <pc:sldMk cId="1256169863" sldId="267"/>
            <ac:spMk id="52" creationId="{6234BCC6-39B9-47D9-8BF8-C665401AE23C}"/>
          </ac:spMkLst>
        </pc:spChg>
        <pc:spChg chg="del">
          <ac:chgData name="Stan Pereira" userId="396ce2b3d5da47b8" providerId="Windows Live" clId="Web-{2C7527C4-B43E-4F43-805A-8CB4EF10B3DC}" dt="2023-10-10T04:23:51.795" v="36"/>
          <ac:spMkLst>
            <pc:docMk/>
            <pc:sldMk cId="1256169863" sldId="267"/>
            <ac:spMk id="53" creationId="{72A9CE9D-DAC3-40AF-B504-78A64A909F9D}"/>
          </ac:spMkLst>
        </pc:spChg>
        <pc:spChg chg="del">
          <ac:chgData name="Stan Pereira" userId="396ce2b3d5da47b8" providerId="Windows Live" clId="Web-{2C7527C4-B43E-4F43-805A-8CB4EF10B3DC}" dt="2023-10-10T04:23:51.795" v="36"/>
          <ac:spMkLst>
            <pc:docMk/>
            <pc:sldMk cId="1256169863" sldId="267"/>
            <ac:spMk id="54" creationId="{506D7452-6CDE-4381-86CE-07B2459383D5}"/>
          </ac:spMkLst>
        </pc:spChg>
        <pc:spChg chg="del">
          <ac:chgData name="Stan Pereira" userId="396ce2b3d5da47b8" providerId="Windows Live" clId="Web-{2C7527C4-B43E-4F43-805A-8CB4EF10B3DC}" dt="2023-10-10T04:23:51.795" v="36"/>
          <ac:spMkLst>
            <pc:docMk/>
            <pc:sldMk cId="1256169863" sldId="267"/>
            <ac:spMk id="55" creationId="{762DA937-8B55-4317-BD32-98D7AF30E39E}"/>
          </ac:spMkLst>
        </pc:spChg>
        <pc:spChg chg="del">
          <ac:chgData name="Stan Pereira" userId="396ce2b3d5da47b8" providerId="Windows Live" clId="Web-{2C7527C4-B43E-4F43-805A-8CB4EF10B3DC}" dt="2023-10-10T04:23:51.795" v="36"/>
          <ac:spMkLst>
            <pc:docMk/>
            <pc:sldMk cId="1256169863" sldId="267"/>
            <ac:spMk id="56" creationId="{C52EE5A8-045B-4D39-8ED1-513334085EEC}"/>
          </ac:spMkLst>
        </pc:spChg>
        <pc:picChg chg="mod ord">
          <ac:chgData name="Stan Pereira" userId="396ce2b3d5da47b8" providerId="Windows Live" clId="Web-{2C7527C4-B43E-4F43-805A-8CB4EF10B3DC}" dt="2023-10-10T04:25:44.799" v="42"/>
          <ac:picMkLst>
            <pc:docMk/>
            <pc:sldMk cId="1256169863" sldId="267"/>
            <ac:picMk id="5" creationId="{40062549-4269-9DD4-29E3-414A43D68039}"/>
          </ac:picMkLst>
        </pc:picChg>
        <pc:picChg chg="mod ord">
          <ac:chgData name="Stan Pereira" userId="396ce2b3d5da47b8" providerId="Windows Live" clId="Web-{2C7527C4-B43E-4F43-805A-8CB4EF10B3DC}" dt="2023-10-10T04:25:44.799" v="42"/>
          <ac:picMkLst>
            <pc:docMk/>
            <pc:sldMk cId="1256169863" sldId="267"/>
            <ac:picMk id="9" creationId="{02BFF707-4755-3E1D-8501-EAF1921D7809}"/>
          </ac:picMkLst>
        </pc:picChg>
      </pc:sldChg>
      <pc:sldChg chg="addSp delSp modSp new mod setBg modClrScheme chgLayout">
        <pc:chgData name="Stan Pereira" userId="396ce2b3d5da47b8" providerId="Windows Live" clId="Web-{2C7527C4-B43E-4F43-805A-8CB4EF10B3DC}" dt="2023-10-11T03:31:58.569" v="108"/>
        <pc:sldMkLst>
          <pc:docMk/>
          <pc:sldMk cId="1889233146" sldId="268"/>
        </pc:sldMkLst>
        <pc:spChg chg="mod ord">
          <ac:chgData name="Stan Pereira" userId="396ce2b3d5da47b8" providerId="Windows Live" clId="Web-{2C7527C4-B43E-4F43-805A-8CB4EF10B3DC}" dt="2023-10-10T04:24:12.921" v="38"/>
          <ac:spMkLst>
            <pc:docMk/>
            <pc:sldMk cId="1889233146" sldId="268"/>
            <ac:spMk id="2" creationId="{05AB8548-725D-6FF7-1D49-41C057C490C6}"/>
          </ac:spMkLst>
        </pc:spChg>
        <pc:spChg chg="add del mod ord">
          <ac:chgData name="Stan Pereira" userId="396ce2b3d5da47b8" providerId="Windows Live" clId="Web-{2C7527C4-B43E-4F43-805A-8CB4EF10B3DC}" dt="2023-10-11T03:31:58.569" v="108"/>
          <ac:spMkLst>
            <pc:docMk/>
            <pc:sldMk cId="1889233146" sldId="268"/>
            <ac:spMk id="3" creationId="{B96C8E00-607A-5C5A-7885-805DDA2AA0C1}"/>
          </ac:spMkLst>
        </pc:spChg>
        <pc:spChg chg="add">
          <ac:chgData name="Stan Pereira" userId="396ce2b3d5da47b8" providerId="Windows Live" clId="Web-{2C7527C4-B43E-4F43-805A-8CB4EF10B3DC}" dt="2023-10-10T04:24:12.921" v="38"/>
          <ac:spMkLst>
            <pc:docMk/>
            <pc:sldMk cId="1889233146" sldId="268"/>
            <ac:spMk id="8" creationId="{100EDD19-6802-4EC3-95CE-CFFAB042CFD6}"/>
          </ac:spMkLst>
        </pc:spChg>
        <pc:spChg chg="add">
          <ac:chgData name="Stan Pereira" userId="396ce2b3d5da47b8" providerId="Windows Live" clId="Web-{2C7527C4-B43E-4F43-805A-8CB4EF10B3DC}" dt="2023-10-10T04:24:12.921" v="38"/>
          <ac:spMkLst>
            <pc:docMk/>
            <pc:sldMk cId="1889233146" sldId="268"/>
            <ac:spMk id="10" creationId="{DB17E863-922E-4C26-BD64-E8FD41D28661}"/>
          </ac:spMkLst>
        </pc:spChg>
        <pc:graphicFrameChg chg="add del">
          <ac:chgData name="Stan Pereira" userId="396ce2b3d5da47b8" providerId="Windows Live" clId="Web-{2C7527C4-B43E-4F43-805A-8CB4EF10B3DC}" dt="2023-10-11T03:31:08.973" v="101"/>
          <ac:graphicFrameMkLst>
            <pc:docMk/>
            <pc:sldMk cId="1889233146" sldId="268"/>
            <ac:graphicFrameMk id="12" creationId="{EB67B10E-3A00-634C-2C68-E711D161CC08}"/>
          </ac:graphicFrameMkLst>
        </pc:graphicFrameChg>
        <pc:graphicFrameChg chg="add">
          <ac:chgData name="Stan Pereira" userId="396ce2b3d5da47b8" providerId="Windows Live" clId="Web-{2C7527C4-B43E-4F43-805A-8CB4EF10B3DC}" dt="2023-10-11T03:31:58.569" v="108"/>
          <ac:graphicFrameMkLst>
            <pc:docMk/>
            <pc:sldMk cId="1889233146" sldId="268"/>
            <ac:graphicFrameMk id="13" creationId="{0DBEE175-7B6A-30DE-EF61-D089C277C981}"/>
          </ac:graphicFrameMkLst>
        </pc:graphicFrameChg>
        <pc:graphicFrameChg chg="add del">
          <ac:chgData name="Stan Pereira" userId="396ce2b3d5da47b8" providerId="Windows Live" clId="Web-{2C7527C4-B43E-4F43-805A-8CB4EF10B3DC}" dt="2023-10-11T03:31:13.192" v="103"/>
          <ac:graphicFrameMkLst>
            <pc:docMk/>
            <pc:sldMk cId="1889233146" sldId="268"/>
            <ac:graphicFrameMk id="14" creationId="{00A6D5B8-E60B-6006-E097-B4DE20FA24EE}"/>
          </ac:graphicFrameMkLst>
        </pc:graphicFrameChg>
        <pc:graphicFrameChg chg="add del">
          <ac:chgData name="Stan Pereira" userId="396ce2b3d5da47b8" providerId="Windows Live" clId="Web-{2C7527C4-B43E-4F43-805A-8CB4EF10B3DC}" dt="2023-10-11T03:31:38.396" v="105"/>
          <ac:graphicFrameMkLst>
            <pc:docMk/>
            <pc:sldMk cId="1889233146" sldId="268"/>
            <ac:graphicFrameMk id="16" creationId="{E90E8F07-2F14-6363-CD35-1C7BA4B3366D}"/>
          </ac:graphicFrameMkLst>
        </pc:graphicFrameChg>
        <pc:graphicFrameChg chg="add del">
          <ac:chgData name="Stan Pereira" userId="396ce2b3d5da47b8" providerId="Windows Live" clId="Web-{2C7527C4-B43E-4F43-805A-8CB4EF10B3DC}" dt="2023-10-11T03:31:47.318" v="107"/>
          <ac:graphicFrameMkLst>
            <pc:docMk/>
            <pc:sldMk cId="1889233146" sldId="268"/>
            <ac:graphicFrameMk id="18" creationId="{EB67B10E-3A00-634C-2C68-E711D161CC08}"/>
          </ac:graphicFrameMkLst>
        </pc:graphicFrameChg>
      </pc:sldChg>
      <pc:sldChg chg="addSp delSp modSp add replId">
        <pc:chgData name="Stan Pereira" userId="396ce2b3d5da47b8" providerId="Windows Live" clId="Web-{2C7527C4-B43E-4F43-805A-8CB4EF10B3DC}" dt="2023-10-11T04:17:24.724" v="315"/>
        <pc:sldMkLst>
          <pc:docMk/>
          <pc:sldMk cId="433406122" sldId="269"/>
        </pc:sldMkLst>
        <pc:spChg chg="mod">
          <ac:chgData name="Stan Pereira" userId="396ce2b3d5da47b8" providerId="Windows Live" clId="Web-{2C7527C4-B43E-4F43-805A-8CB4EF10B3DC}" dt="2023-10-10T04:26:18.816" v="53" actId="20577"/>
          <ac:spMkLst>
            <pc:docMk/>
            <pc:sldMk cId="433406122" sldId="269"/>
            <ac:spMk id="2" creationId="{05AB8548-725D-6FF7-1D49-41C057C490C6}"/>
          </ac:spMkLst>
        </pc:spChg>
        <pc:spChg chg="mod">
          <ac:chgData name="Stan Pereira" userId="396ce2b3d5da47b8" providerId="Windows Live" clId="Web-{2C7527C4-B43E-4F43-805A-8CB4EF10B3DC}" dt="2023-10-11T03:33:23.213" v="114"/>
          <ac:spMkLst>
            <pc:docMk/>
            <pc:sldMk cId="433406122" sldId="269"/>
            <ac:spMk id="3" creationId="{B96C8E00-607A-5C5A-7885-805DDA2AA0C1}"/>
          </ac:spMkLst>
        </pc:spChg>
        <pc:spChg chg="del">
          <ac:chgData name="Stan Pereira" userId="396ce2b3d5da47b8" providerId="Windows Live" clId="Web-{2C7527C4-B43E-4F43-805A-8CB4EF10B3DC}" dt="2023-10-11T03:33:23.213" v="114"/>
          <ac:spMkLst>
            <pc:docMk/>
            <pc:sldMk cId="433406122" sldId="269"/>
            <ac:spMk id="8" creationId="{100EDD19-6802-4EC3-95CE-CFFAB042CFD6}"/>
          </ac:spMkLst>
        </pc:spChg>
        <pc:spChg chg="del">
          <ac:chgData name="Stan Pereira" userId="396ce2b3d5da47b8" providerId="Windows Live" clId="Web-{2C7527C4-B43E-4F43-805A-8CB4EF10B3DC}" dt="2023-10-11T03:33:23.213" v="114"/>
          <ac:spMkLst>
            <pc:docMk/>
            <pc:sldMk cId="433406122" sldId="269"/>
            <ac:spMk id="10" creationId="{DB17E863-922E-4C26-BD64-E8FD41D28661}"/>
          </ac:spMkLst>
        </pc:spChg>
        <pc:spChg chg="add del">
          <ac:chgData name="Stan Pereira" userId="396ce2b3d5da47b8" providerId="Windows Live" clId="Web-{2C7527C4-B43E-4F43-805A-8CB4EF10B3DC}" dt="2023-10-11T04:17:24.724" v="315"/>
          <ac:spMkLst>
            <pc:docMk/>
            <pc:sldMk cId="433406122" sldId="269"/>
            <ac:spMk id="15" creationId="{100EDD19-6802-4EC3-95CE-CFFAB042CFD6}"/>
          </ac:spMkLst>
        </pc:spChg>
        <pc:spChg chg="add del">
          <ac:chgData name="Stan Pereira" userId="396ce2b3d5da47b8" providerId="Windows Live" clId="Web-{2C7527C4-B43E-4F43-805A-8CB4EF10B3DC}" dt="2023-10-11T04:17:24.724" v="315"/>
          <ac:spMkLst>
            <pc:docMk/>
            <pc:sldMk cId="433406122" sldId="269"/>
            <ac:spMk id="17" creationId="{DB17E863-922E-4C26-BD64-E8FD41D28661}"/>
          </ac:spMkLst>
        </pc:spChg>
        <pc:spChg chg="add">
          <ac:chgData name="Stan Pereira" userId="396ce2b3d5da47b8" providerId="Windows Live" clId="Web-{2C7527C4-B43E-4F43-805A-8CB4EF10B3DC}" dt="2023-10-11T04:17:24.724" v="315"/>
          <ac:spMkLst>
            <pc:docMk/>
            <pc:sldMk cId="433406122" sldId="269"/>
            <ac:spMk id="22" creationId="{100EDD19-6802-4EC3-95CE-CFFAB042CFD6}"/>
          </ac:spMkLst>
        </pc:spChg>
        <pc:spChg chg="add">
          <ac:chgData name="Stan Pereira" userId="396ce2b3d5da47b8" providerId="Windows Live" clId="Web-{2C7527C4-B43E-4F43-805A-8CB4EF10B3DC}" dt="2023-10-11T04:17:24.724" v="315"/>
          <ac:spMkLst>
            <pc:docMk/>
            <pc:sldMk cId="433406122" sldId="269"/>
            <ac:spMk id="24" creationId="{DB17E863-922E-4C26-BD64-E8FD41D28661}"/>
          </ac:spMkLst>
        </pc:spChg>
      </pc:sldChg>
      <pc:sldChg chg="addSp delSp modSp new mod ord setBg modClrScheme chgLayout">
        <pc:chgData name="Stan Pereira" userId="396ce2b3d5da47b8" providerId="Windows Live" clId="Web-{2C7527C4-B43E-4F43-805A-8CB4EF10B3DC}" dt="2023-10-11T03:47:34.250" v="167"/>
        <pc:sldMkLst>
          <pc:docMk/>
          <pc:sldMk cId="2494756931" sldId="270"/>
        </pc:sldMkLst>
        <pc:spChg chg="del mod ord">
          <ac:chgData name="Stan Pereira" userId="396ce2b3d5da47b8" providerId="Windows Live" clId="Web-{2C7527C4-B43E-4F43-805A-8CB4EF10B3DC}" dt="2023-10-11T03:26:31.291" v="62"/>
          <ac:spMkLst>
            <pc:docMk/>
            <pc:sldMk cId="2494756931" sldId="270"/>
            <ac:spMk id="2" creationId="{8F2414EC-0BE3-6388-6EDE-B8D19CCDDB82}"/>
          </ac:spMkLst>
        </pc:spChg>
        <pc:spChg chg="del mod ord">
          <ac:chgData name="Stan Pereira" userId="396ce2b3d5da47b8" providerId="Windows Live" clId="Web-{2C7527C4-B43E-4F43-805A-8CB4EF10B3DC}" dt="2023-10-11T03:26:31.291" v="62"/>
          <ac:spMkLst>
            <pc:docMk/>
            <pc:sldMk cId="2494756931" sldId="270"/>
            <ac:spMk id="3" creationId="{E6E5ECBD-D956-9025-2A59-C2AA17DDDC14}"/>
          </ac:spMkLst>
        </pc:spChg>
        <pc:spChg chg="add del mod ord">
          <ac:chgData name="Stan Pereira" userId="396ce2b3d5da47b8" providerId="Windows Live" clId="Web-{2C7527C4-B43E-4F43-805A-8CB4EF10B3DC}" dt="2023-10-11T03:26:31.291" v="62"/>
          <ac:spMkLst>
            <pc:docMk/>
            <pc:sldMk cId="2494756931" sldId="270"/>
            <ac:spMk id="4" creationId="{3EF5A565-0D28-18F7-4F2D-AADFD45B8451}"/>
          </ac:spMkLst>
        </pc:spChg>
        <pc:spChg chg="add mod">
          <ac:chgData name="Stan Pereira" userId="396ce2b3d5da47b8" providerId="Windows Live" clId="Web-{2C7527C4-B43E-4F43-805A-8CB4EF10B3DC}" dt="2023-10-11T03:47:34.250" v="167"/>
          <ac:spMkLst>
            <pc:docMk/>
            <pc:sldMk cId="2494756931" sldId="270"/>
            <ac:spMk id="5" creationId="{C066ADF0-68EF-760C-E6D9-92CAD0F06A31}"/>
          </ac:spMkLst>
        </pc:spChg>
        <pc:spChg chg="add del mod">
          <ac:chgData name="Stan Pereira" userId="396ce2b3d5da47b8" providerId="Windows Live" clId="Web-{2C7527C4-B43E-4F43-805A-8CB4EF10B3DC}" dt="2023-10-11T03:34:12.407" v="118"/>
          <ac:spMkLst>
            <pc:docMk/>
            <pc:sldMk cId="2494756931" sldId="270"/>
            <ac:spMk id="6" creationId="{F7A72995-3E49-F5DE-9BC4-6EDE7EB5CCD8}"/>
          </ac:spMkLst>
        </pc:spChg>
        <pc:spChg chg="add">
          <ac:chgData name="Stan Pereira" userId="396ce2b3d5da47b8" providerId="Windows Live" clId="Web-{2C7527C4-B43E-4F43-805A-8CB4EF10B3DC}" dt="2023-10-11T03:47:34.250" v="167"/>
          <ac:spMkLst>
            <pc:docMk/>
            <pc:sldMk cId="2494756931" sldId="270"/>
            <ac:spMk id="10" creationId="{4D24BFD5-D814-402B-B6C4-EEF6AE14B0F2}"/>
          </ac:spMkLst>
        </pc:spChg>
        <pc:spChg chg="add">
          <ac:chgData name="Stan Pereira" userId="396ce2b3d5da47b8" providerId="Windows Live" clId="Web-{2C7527C4-B43E-4F43-805A-8CB4EF10B3DC}" dt="2023-10-11T03:47:34.250" v="167"/>
          <ac:spMkLst>
            <pc:docMk/>
            <pc:sldMk cId="2494756931" sldId="270"/>
            <ac:spMk id="12" creationId="{36FED7E8-9A97-475F-9FA4-113410D4433B}"/>
          </ac:spMkLst>
        </pc:spChg>
        <pc:spChg chg="add">
          <ac:chgData name="Stan Pereira" userId="396ce2b3d5da47b8" providerId="Windows Live" clId="Web-{2C7527C4-B43E-4F43-805A-8CB4EF10B3DC}" dt="2023-10-11T03:47:34.250" v="167"/>
          <ac:spMkLst>
            <pc:docMk/>
            <pc:sldMk cId="2494756931" sldId="270"/>
            <ac:spMk id="14" creationId="{2A39B854-4B6C-4F7F-A602-6F97770CED70}"/>
          </ac:spMkLst>
        </pc:spChg>
      </pc:sldChg>
      <pc:sldChg chg="new del">
        <pc:chgData name="Stan Pereira" userId="396ce2b3d5da47b8" providerId="Windows Live" clId="Web-{2C7527C4-B43E-4F43-805A-8CB4EF10B3DC}" dt="2023-10-11T03:34:27.829" v="120"/>
        <pc:sldMkLst>
          <pc:docMk/>
          <pc:sldMk cId="270977305" sldId="271"/>
        </pc:sldMkLst>
      </pc:sldChg>
      <pc:sldChg chg="addSp delSp modSp add replId">
        <pc:chgData name="Stan Pereira" userId="396ce2b3d5da47b8" providerId="Windows Live" clId="Web-{2C7527C4-B43E-4F43-805A-8CB4EF10B3DC}" dt="2023-10-11T04:18:07.835" v="320" actId="20577"/>
        <pc:sldMkLst>
          <pc:docMk/>
          <pc:sldMk cId="473550126" sldId="271"/>
        </pc:sldMkLst>
        <pc:spChg chg="mod">
          <ac:chgData name="Stan Pereira" userId="396ce2b3d5da47b8" providerId="Windows Live" clId="Web-{2C7527C4-B43E-4F43-805A-8CB4EF10B3DC}" dt="2023-10-11T03:46:55.718" v="165" actId="20577"/>
          <ac:spMkLst>
            <pc:docMk/>
            <pc:sldMk cId="473550126" sldId="271"/>
            <ac:spMk id="2" creationId="{05AB8548-725D-6FF7-1D49-41C057C490C6}"/>
          </ac:spMkLst>
        </pc:spChg>
        <pc:spChg chg="mod">
          <ac:chgData name="Stan Pereira" userId="396ce2b3d5da47b8" providerId="Windows Live" clId="Web-{2C7527C4-B43E-4F43-805A-8CB4EF10B3DC}" dt="2023-10-11T04:18:07.835" v="320" actId="20577"/>
          <ac:spMkLst>
            <pc:docMk/>
            <pc:sldMk cId="473550126" sldId="271"/>
            <ac:spMk id="3" creationId="{B96C8E00-607A-5C5A-7885-805DDA2AA0C1}"/>
          </ac:spMkLst>
        </pc:spChg>
        <pc:spChg chg="del">
          <ac:chgData name="Stan Pereira" userId="396ce2b3d5da47b8" providerId="Windows Live" clId="Web-{2C7527C4-B43E-4F43-805A-8CB4EF10B3DC}" dt="2023-10-11T04:17:15.005" v="314"/>
          <ac:spMkLst>
            <pc:docMk/>
            <pc:sldMk cId="473550126" sldId="271"/>
            <ac:spMk id="15" creationId="{100EDD19-6802-4EC3-95CE-CFFAB042CFD6}"/>
          </ac:spMkLst>
        </pc:spChg>
        <pc:spChg chg="del">
          <ac:chgData name="Stan Pereira" userId="396ce2b3d5da47b8" providerId="Windows Live" clId="Web-{2C7527C4-B43E-4F43-805A-8CB4EF10B3DC}" dt="2023-10-11T04:17:15.005" v="314"/>
          <ac:spMkLst>
            <pc:docMk/>
            <pc:sldMk cId="473550126" sldId="271"/>
            <ac:spMk id="17" creationId="{DB17E863-922E-4C26-BD64-E8FD41D28661}"/>
          </ac:spMkLst>
        </pc:spChg>
        <pc:spChg chg="add">
          <ac:chgData name="Stan Pereira" userId="396ce2b3d5da47b8" providerId="Windows Live" clId="Web-{2C7527C4-B43E-4F43-805A-8CB4EF10B3DC}" dt="2023-10-11T04:17:15.005" v="314"/>
          <ac:spMkLst>
            <pc:docMk/>
            <pc:sldMk cId="473550126" sldId="271"/>
            <ac:spMk id="22" creationId="{100EDD19-6802-4EC3-95CE-CFFAB042CFD6}"/>
          </ac:spMkLst>
        </pc:spChg>
        <pc:spChg chg="add">
          <ac:chgData name="Stan Pereira" userId="396ce2b3d5da47b8" providerId="Windows Live" clId="Web-{2C7527C4-B43E-4F43-805A-8CB4EF10B3DC}" dt="2023-10-11T04:17:15.005" v="314"/>
          <ac:spMkLst>
            <pc:docMk/>
            <pc:sldMk cId="473550126" sldId="271"/>
            <ac:spMk id="24" creationId="{DB17E863-922E-4C26-BD64-E8FD41D28661}"/>
          </ac:spMkLst>
        </pc:spChg>
      </pc:sldChg>
      <pc:sldChg chg="addSp delSp modSp new del mod setBg">
        <pc:chgData name="Stan Pereira" userId="396ce2b3d5da47b8" providerId="Windows Live" clId="Web-{2C7527C4-B43E-4F43-805A-8CB4EF10B3DC}" dt="2023-10-11T04:22:21.189" v="383"/>
        <pc:sldMkLst>
          <pc:docMk/>
          <pc:sldMk cId="3520271851" sldId="272"/>
        </pc:sldMkLst>
        <pc:spChg chg="add del">
          <ac:chgData name="Stan Pereira" userId="396ce2b3d5da47b8" providerId="Windows Live" clId="Web-{2C7527C4-B43E-4F43-805A-8CB4EF10B3DC}" dt="2023-10-11T03:50:45.413" v="175"/>
          <ac:spMkLst>
            <pc:docMk/>
            <pc:sldMk cId="3520271851" sldId="272"/>
            <ac:spMk id="3" creationId="{F636BEE7-31F5-884D-C507-130D55995097}"/>
          </ac:spMkLst>
        </pc:spChg>
        <pc:spChg chg="add mod">
          <ac:chgData name="Stan Pereira" userId="396ce2b3d5da47b8" providerId="Windows Live" clId="Web-{2C7527C4-B43E-4F43-805A-8CB4EF10B3DC}" dt="2023-10-11T04:15:26.501" v="313"/>
          <ac:spMkLst>
            <pc:docMk/>
            <pc:sldMk cId="3520271851" sldId="272"/>
            <ac:spMk id="4" creationId="{0DB884D2-9BFD-E42F-69FC-0EE06C14E4DA}"/>
          </ac:spMkLst>
        </pc:spChg>
        <pc:spChg chg="add mod">
          <ac:chgData name="Stan Pereira" userId="396ce2b3d5da47b8" providerId="Windows Live" clId="Web-{2C7527C4-B43E-4F43-805A-8CB4EF10B3DC}" dt="2023-10-11T04:15:26.501" v="313"/>
          <ac:spMkLst>
            <pc:docMk/>
            <pc:sldMk cId="3520271851" sldId="272"/>
            <ac:spMk id="5" creationId="{36D6EDB8-A5F6-5D9E-6803-917401C41170}"/>
          </ac:spMkLst>
        </pc:spChg>
        <pc:spChg chg="add mod">
          <ac:chgData name="Stan Pereira" userId="396ce2b3d5da47b8" providerId="Windows Live" clId="Web-{2C7527C4-B43E-4F43-805A-8CB4EF10B3DC}" dt="2023-10-11T04:15:26.501" v="313"/>
          <ac:spMkLst>
            <pc:docMk/>
            <pc:sldMk cId="3520271851" sldId="272"/>
            <ac:spMk id="6" creationId="{10FDBBB8-8A50-0EAD-0185-2103B0FDAEA0}"/>
          </ac:spMkLst>
        </pc:spChg>
        <pc:spChg chg="add del mod">
          <ac:chgData name="Stan Pereira" userId="396ce2b3d5da47b8" providerId="Windows Live" clId="Web-{2C7527C4-B43E-4F43-805A-8CB4EF10B3DC}" dt="2023-10-11T04:06:35.373" v="245"/>
          <ac:spMkLst>
            <pc:docMk/>
            <pc:sldMk cId="3520271851" sldId="272"/>
            <ac:spMk id="7" creationId="{AEBAF2BA-7B8B-1343-CB3A-F23341696DE0}"/>
          </ac:spMkLst>
        </pc:spChg>
        <pc:spChg chg="add mod ord">
          <ac:chgData name="Stan Pereira" userId="396ce2b3d5da47b8" providerId="Windows Live" clId="Web-{2C7527C4-B43E-4F43-805A-8CB4EF10B3DC}" dt="2023-10-11T04:15:26.501" v="313"/>
          <ac:spMkLst>
            <pc:docMk/>
            <pc:sldMk cId="3520271851" sldId="272"/>
            <ac:spMk id="10" creationId="{54F693B6-F72D-76C5-FF48-3AE6C8B9AD32}"/>
          </ac:spMkLst>
        </pc:spChg>
        <pc:spChg chg="add">
          <ac:chgData name="Stan Pereira" userId="396ce2b3d5da47b8" providerId="Windows Live" clId="Web-{2C7527C4-B43E-4F43-805A-8CB4EF10B3DC}" dt="2023-10-11T04:15:26.501" v="313"/>
          <ac:spMkLst>
            <pc:docMk/>
            <pc:sldMk cId="3520271851" sldId="272"/>
            <ac:spMk id="15" creationId="{76906711-0AFB-47DD-A4B6-4E94B38B8C91}"/>
          </ac:spMkLst>
        </pc:spChg>
        <pc:spChg chg="add">
          <ac:chgData name="Stan Pereira" userId="396ce2b3d5da47b8" providerId="Windows Live" clId="Web-{2C7527C4-B43E-4F43-805A-8CB4EF10B3DC}" dt="2023-10-11T04:15:26.501" v="313"/>
          <ac:spMkLst>
            <pc:docMk/>
            <pc:sldMk cId="3520271851" sldId="272"/>
            <ac:spMk id="17" creationId="{AA91F649-894C-41F6-A21D-3D1AC558E934}"/>
          </ac:spMkLst>
        </pc:spChg>
        <pc:spChg chg="add">
          <ac:chgData name="Stan Pereira" userId="396ce2b3d5da47b8" providerId="Windows Live" clId="Web-{2C7527C4-B43E-4F43-805A-8CB4EF10B3DC}" dt="2023-10-11T04:15:26.501" v="313"/>
          <ac:spMkLst>
            <pc:docMk/>
            <pc:sldMk cId="3520271851" sldId="272"/>
            <ac:spMk id="19" creationId="{56037404-66BD-46B5-9323-1B531319671A}"/>
          </ac:spMkLst>
        </pc:spChg>
        <pc:picChg chg="add mod modCrop">
          <ac:chgData name="Stan Pereira" userId="396ce2b3d5da47b8" providerId="Windows Live" clId="Web-{2C7527C4-B43E-4F43-805A-8CB4EF10B3DC}" dt="2023-10-11T04:15:26.501" v="313"/>
          <ac:picMkLst>
            <pc:docMk/>
            <pc:sldMk cId="3520271851" sldId="272"/>
            <ac:picMk id="8" creationId="{056BF0A4-15EF-82B4-B9D9-6A1C13389765}"/>
          </ac:picMkLst>
        </pc:picChg>
      </pc:sldChg>
      <pc:sldChg chg="new del">
        <pc:chgData name="Stan Pereira" userId="396ce2b3d5da47b8" providerId="Windows Live" clId="Web-{2C7527C4-B43E-4F43-805A-8CB4EF10B3DC}" dt="2023-10-11T03:49:38.942" v="171"/>
        <pc:sldMkLst>
          <pc:docMk/>
          <pc:sldMk cId="3915735885" sldId="272"/>
        </pc:sldMkLst>
      </pc:sldChg>
      <pc:sldChg chg="addSp delSp modSp add mod replId modClrScheme delDesignElem chgLayout">
        <pc:chgData name="Stan Pereira" userId="396ce2b3d5da47b8" providerId="Windows Live" clId="Web-{2C7527C4-B43E-4F43-805A-8CB4EF10B3DC}" dt="2023-10-11T05:09:55.063" v="541"/>
        <pc:sldMkLst>
          <pc:docMk/>
          <pc:sldMk cId="1434550993" sldId="273"/>
        </pc:sldMkLst>
        <pc:spChg chg="mod ord">
          <ac:chgData name="Stan Pereira" userId="396ce2b3d5da47b8" providerId="Windows Live" clId="Web-{2C7527C4-B43E-4F43-805A-8CB4EF10B3DC}" dt="2023-10-11T04:49:06.997" v="514" actId="14100"/>
          <ac:spMkLst>
            <pc:docMk/>
            <pc:sldMk cId="1434550993" sldId="273"/>
            <ac:spMk id="2" creationId="{05AB8548-725D-6FF7-1D49-41C057C490C6}"/>
          </ac:spMkLst>
        </pc:spChg>
        <pc:spChg chg="add del mod">
          <ac:chgData name="Stan Pereira" userId="396ce2b3d5da47b8" providerId="Windows Live" clId="Web-{2C7527C4-B43E-4F43-805A-8CB4EF10B3DC}" dt="2023-10-11T05:09:55.063" v="541"/>
          <ac:spMkLst>
            <pc:docMk/>
            <pc:sldMk cId="1434550993" sldId="273"/>
            <ac:spMk id="3" creationId="{1ACE8B92-6024-7A7D-FCB4-8736B36B70D2}"/>
          </ac:spMkLst>
        </pc:spChg>
        <pc:spChg chg="del mod">
          <ac:chgData name="Stan Pereira" userId="396ce2b3d5da47b8" providerId="Windows Live" clId="Web-{2C7527C4-B43E-4F43-805A-8CB4EF10B3DC}" dt="2023-10-11T04:18:53.212" v="346"/>
          <ac:spMkLst>
            <pc:docMk/>
            <pc:sldMk cId="1434550993" sldId="273"/>
            <ac:spMk id="3" creationId="{B96C8E00-607A-5C5A-7885-805DDA2AA0C1}"/>
          </ac:spMkLst>
        </pc:spChg>
        <pc:spChg chg="add del mod">
          <ac:chgData name="Stan Pereira" userId="396ce2b3d5da47b8" providerId="Windows Live" clId="Web-{2C7527C4-B43E-4F43-805A-8CB4EF10B3DC}" dt="2023-10-11T04:19:28.886" v="347"/>
          <ac:spMkLst>
            <pc:docMk/>
            <pc:sldMk cId="1434550993" sldId="273"/>
            <ac:spMk id="5" creationId="{3D2F5198-3188-427B-C4C0-4350BED65C30}"/>
          </ac:spMkLst>
        </pc:spChg>
        <pc:spChg chg="add mod">
          <ac:chgData name="Stan Pereira" userId="396ce2b3d5da47b8" providerId="Windows Live" clId="Web-{2C7527C4-B43E-4F43-805A-8CB4EF10B3DC}" dt="2023-10-11T04:49:21.950" v="515" actId="1076"/>
          <ac:spMkLst>
            <pc:docMk/>
            <pc:sldMk cId="1434550993" sldId="273"/>
            <ac:spMk id="7" creationId="{E9EAF824-D421-5D12-C03B-A29DA47F607B}"/>
          </ac:spMkLst>
        </pc:spChg>
        <pc:spChg chg="add mod">
          <ac:chgData name="Stan Pereira" userId="396ce2b3d5da47b8" providerId="Windows Live" clId="Web-{2C7527C4-B43E-4F43-805A-8CB4EF10B3DC}" dt="2023-10-11T04:51:50.221" v="533" actId="20577"/>
          <ac:spMkLst>
            <pc:docMk/>
            <pc:sldMk cId="1434550993" sldId="273"/>
            <ac:spMk id="9" creationId="{FE2560CF-A971-5C67-5B94-292DAC23C377}"/>
          </ac:spMkLst>
        </pc:spChg>
        <pc:spChg chg="add mod topLvl">
          <ac:chgData name="Stan Pereira" userId="396ce2b3d5da47b8" providerId="Windows Live" clId="Web-{2C7527C4-B43E-4F43-805A-8CB4EF10B3DC}" dt="2023-10-11T04:50:16.546" v="521" actId="14100"/>
          <ac:spMkLst>
            <pc:docMk/>
            <pc:sldMk cId="1434550993" sldId="273"/>
            <ac:spMk id="11" creationId="{DCC80B5A-6921-7497-32ED-3C12F138781D}"/>
          </ac:spMkLst>
        </pc:spChg>
        <pc:spChg chg="add mod">
          <ac:chgData name="Stan Pereira" userId="396ce2b3d5da47b8" providerId="Windows Live" clId="Web-{2C7527C4-B43E-4F43-805A-8CB4EF10B3DC}" dt="2023-10-11T04:52:24.379" v="538" actId="20577"/>
          <ac:spMkLst>
            <pc:docMk/>
            <pc:sldMk cId="1434550993" sldId="273"/>
            <ac:spMk id="15" creationId="{33F1D196-4E87-07F8-41CD-030E2CA2549E}"/>
          </ac:spMkLst>
        </pc:spChg>
        <pc:spChg chg="add del mod ord">
          <ac:chgData name="Stan Pereira" userId="396ce2b3d5da47b8" providerId="Windows Live" clId="Web-{2C7527C4-B43E-4F43-805A-8CB4EF10B3DC}" dt="2023-10-11T04:48:58.371" v="513"/>
          <ac:spMkLst>
            <pc:docMk/>
            <pc:sldMk cId="1434550993" sldId="273"/>
            <ac:spMk id="16" creationId="{F7802E3A-EF3D-8656-2CC0-A9CD0794F437}"/>
          </ac:spMkLst>
        </pc:spChg>
        <pc:spChg chg="add del mod ord">
          <ac:chgData name="Stan Pereira" userId="396ce2b3d5da47b8" providerId="Windows Live" clId="Web-{2C7527C4-B43E-4F43-805A-8CB4EF10B3DC}" dt="2023-10-11T04:48:58.371" v="513"/>
          <ac:spMkLst>
            <pc:docMk/>
            <pc:sldMk cId="1434550993" sldId="273"/>
            <ac:spMk id="17" creationId="{3B1EF10D-E301-A7CC-6038-191844D94986}"/>
          </ac:spMkLst>
        </pc:spChg>
        <pc:spChg chg="del">
          <ac:chgData name="Stan Pereira" userId="396ce2b3d5da47b8" providerId="Windows Live" clId="Web-{2C7527C4-B43E-4F43-805A-8CB4EF10B3DC}" dt="2023-10-11T04:48:38.792" v="511"/>
          <ac:spMkLst>
            <pc:docMk/>
            <pc:sldMk cId="1434550993" sldId="273"/>
            <ac:spMk id="22" creationId="{100EDD19-6802-4EC3-95CE-CFFAB042CFD6}"/>
          </ac:spMkLst>
        </pc:spChg>
        <pc:spChg chg="del">
          <ac:chgData name="Stan Pereira" userId="396ce2b3d5da47b8" providerId="Windows Live" clId="Web-{2C7527C4-B43E-4F43-805A-8CB4EF10B3DC}" dt="2023-10-11T04:48:38.792" v="511"/>
          <ac:spMkLst>
            <pc:docMk/>
            <pc:sldMk cId="1434550993" sldId="273"/>
            <ac:spMk id="24" creationId="{DB17E863-922E-4C26-BD64-E8FD41D28661}"/>
          </ac:spMkLst>
        </pc:spChg>
        <pc:grpChg chg="add del">
          <ac:chgData name="Stan Pereira" userId="396ce2b3d5da47b8" providerId="Windows Live" clId="Web-{2C7527C4-B43E-4F43-805A-8CB4EF10B3DC}" dt="2023-10-11T04:19:52.309" v="357"/>
          <ac:grpSpMkLst>
            <pc:docMk/>
            <pc:sldMk cId="1434550993" sldId="273"/>
            <ac:grpSpMk id="14" creationId="{66363438-1BA4-65E4-FC95-97EDF4D6DB6F}"/>
          </ac:grpSpMkLst>
        </pc:grpChg>
        <pc:picChg chg="add mod topLvl">
          <ac:chgData name="Stan Pereira" userId="396ce2b3d5da47b8" providerId="Windows Live" clId="Web-{2C7527C4-B43E-4F43-805A-8CB4EF10B3DC}" dt="2023-10-11T04:49:36.232" v="518" actId="1076"/>
          <ac:picMkLst>
            <pc:docMk/>
            <pc:sldMk cId="1434550993" sldId="273"/>
            <ac:picMk id="13" creationId="{628A075B-6B92-AF25-CEB2-617F10131398}"/>
          </ac:picMkLst>
        </pc:picChg>
      </pc:sldChg>
      <pc:sldChg chg="add replId">
        <pc:chgData name="Stan Pereira" userId="396ce2b3d5da47b8" providerId="Windows Live" clId="Web-{2C7527C4-B43E-4F43-805A-8CB4EF10B3DC}" dt="2023-10-11T05:10:13.611" v="542"/>
        <pc:sldMkLst>
          <pc:docMk/>
          <pc:sldMk cId="793457038" sldId="274"/>
        </pc:sldMkLst>
      </pc:sldChg>
      <pc:sldMasterChg chg="del delSldLayout">
        <pc:chgData name="Stan Pereira" userId="396ce2b3d5da47b8" providerId="Windows Live" clId="Web-{2C7527C4-B43E-4F43-805A-8CB4EF10B3DC}" dt="2023-10-10T04:23:51.795" v="36"/>
        <pc:sldMasterMkLst>
          <pc:docMk/>
          <pc:sldMasterMk cId="3859613058" sldId="2147483851"/>
        </pc:sldMasterMkLst>
        <pc:sldLayoutChg chg="del">
          <pc:chgData name="Stan Pereira" userId="396ce2b3d5da47b8" providerId="Windows Live" clId="Web-{2C7527C4-B43E-4F43-805A-8CB4EF10B3DC}" dt="2023-10-10T04:23:51.795" v="36"/>
          <pc:sldLayoutMkLst>
            <pc:docMk/>
            <pc:sldMasterMk cId="3859613058" sldId="2147483851"/>
            <pc:sldLayoutMk cId="2679878095" sldId="2147483852"/>
          </pc:sldLayoutMkLst>
        </pc:sldLayoutChg>
        <pc:sldLayoutChg chg="del">
          <pc:chgData name="Stan Pereira" userId="396ce2b3d5da47b8" providerId="Windows Live" clId="Web-{2C7527C4-B43E-4F43-805A-8CB4EF10B3DC}" dt="2023-10-10T04:23:51.795" v="36"/>
          <pc:sldLayoutMkLst>
            <pc:docMk/>
            <pc:sldMasterMk cId="3859613058" sldId="2147483851"/>
            <pc:sldLayoutMk cId="1895909675" sldId="2147483853"/>
          </pc:sldLayoutMkLst>
        </pc:sldLayoutChg>
        <pc:sldLayoutChg chg="del">
          <pc:chgData name="Stan Pereira" userId="396ce2b3d5da47b8" providerId="Windows Live" clId="Web-{2C7527C4-B43E-4F43-805A-8CB4EF10B3DC}" dt="2023-10-10T04:23:51.795" v="36"/>
          <pc:sldLayoutMkLst>
            <pc:docMk/>
            <pc:sldMasterMk cId="3859613058" sldId="2147483851"/>
            <pc:sldLayoutMk cId="2375168259" sldId="2147483854"/>
          </pc:sldLayoutMkLst>
        </pc:sldLayoutChg>
        <pc:sldLayoutChg chg="del">
          <pc:chgData name="Stan Pereira" userId="396ce2b3d5da47b8" providerId="Windows Live" clId="Web-{2C7527C4-B43E-4F43-805A-8CB4EF10B3DC}" dt="2023-10-10T04:23:51.795" v="36"/>
          <pc:sldLayoutMkLst>
            <pc:docMk/>
            <pc:sldMasterMk cId="3859613058" sldId="2147483851"/>
            <pc:sldLayoutMk cId="2211481624" sldId="2147483855"/>
          </pc:sldLayoutMkLst>
        </pc:sldLayoutChg>
        <pc:sldLayoutChg chg="del">
          <pc:chgData name="Stan Pereira" userId="396ce2b3d5da47b8" providerId="Windows Live" clId="Web-{2C7527C4-B43E-4F43-805A-8CB4EF10B3DC}" dt="2023-10-10T04:23:51.795" v="36"/>
          <pc:sldLayoutMkLst>
            <pc:docMk/>
            <pc:sldMasterMk cId="3859613058" sldId="2147483851"/>
            <pc:sldLayoutMk cId="3300530322" sldId="2147483856"/>
          </pc:sldLayoutMkLst>
        </pc:sldLayoutChg>
        <pc:sldLayoutChg chg="del">
          <pc:chgData name="Stan Pereira" userId="396ce2b3d5da47b8" providerId="Windows Live" clId="Web-{2C7527C4-B43E-4F43-805A-8CB4EF10B3DC}" dt="2023-10-10T04:23:51.795" v="36"/>
          <pc:sldLayoutMkLst>
            <pc:docMk/>
            <pc:sldMasterMk cId="3859613058" sldId="2147483851"/>
            <pc:sldLayoutMk cId="3992903944" sldId="2147483857"/>
          </pc:sldLayoutMkLst>
        </pc:sldLayoutChg>
        <pc:sldLayoutChg chg="del">
          <pc:chgData name="Stan Pereira" userId="396ce2b3d5da47b8" providerId="Windows Live" clId="Web-{2C7527C4-B43E-4F43-805A-8CB4EF10B3DC}" dt="2023-10-10T04:23:51.795" v="36"/>
          <pc:sldLayoutMkLst>
            <pc:docMk/>
            <pc:sldMasterMk cId="3859613058" sldId="2147483851"/>
            <pc:sldLayoutMk cId="2061118775" sldId="2147483858"/>
          </pc:sldLayoutMkLst>
        </pc:sldLayoutChg>
        <pc:sldLayoutChg chg="del">
          <pc:chgData name="Stan Pereira" userId="396ce2b3d5da47b8" providerId="Windows Live" clId="Web-{2C7527C4-B43E-4F43-805A-8CB4EF10B3DC}" dt="2023-10-10T04:23:51.795" v="36"/>
          <pc:sldLayoutMkLst>
            <pc:docMk/>
            <pc:sldMasterMk cId="3859613058" sldId="2147483851"/>
            <pc:sldLayoutMk cId="3373245882" sldId="2147483859"/>
          </pc:sldLayoutMkLst>
        </pc:sldLayoutChg>
        <pc:sldLayoutChg chg="del">
          <pc:chgData name="Stan Pereira" userId="396ce2b3d5da47b8" providerId="Windows Live" clId="Web-{2C7527C4-B43E-4F43-805A-8CB4EF10B3DC}" dt="2023-10-10T04:23:51.795" v="36"/>
          <pc:sldLayoutMkLst>
            <pc:docMk/>
            <pc:sldMasterMk cId="3859613058" sldId="2147483851"/>
            <pc:sldLayoutMk cId="563291271" sldId="2147483860"/>
          </pc:sldLayoutMkLst>
        </pc:sldLayoutChg>
        <pc:sldLayoutChg chg="del">
          <pc:chgData name="Stan Pereira" userId="396ce2b3d5da47b8" providerId="Windows Live" clId="Web-{2C7527C4-B43E-4F43-805A-8CB4EF10B3DC}" dt="2023-10-10T04:23:51.795" v="36"/>
          <pc:sldLayoutMkLst>
            <pc:docMk/>
            <pc:sldMasterMk cId="3859613058" sldId="2147483851"/>
            <pc:sldLayoutMk cId="1629053304" sldId="2147483861"/>
          </pc:sldLayoutMkLst>
        </pc:sldLayoutChg>
        <pc:sldLayoutChg chg="del">
          <pc:chgData name="Stan Pereira" userId="396ce2b3d5da47b8" providerId="Windows Live" clId="Web-{2C7527C4-B43E-4F43-805A-8CB4EF10B3DC}" dt="2023-10-10T04:23:51.795" v="36"/>
          <pc:sldLayoutMkLst>
            <pc:docMk/>
            <pc:sldMasterMk cId="3859613058" sldId="2147483851"/>
            <pc:sldLayoutMk cId="2106970296" sldId="2147483862"/>
          </pc:sldLayoutMkLst>
        </pc:sldLayoutChg>
      </pc:sldMasterChg>
      <pc:sldMasterChg chg="add addSldLayout modSldLayout">
        <pc:chgData name="Stan Pereira" userId="396ce2b3d5da47b8" providerId="Windows Live" clId="Web-{2C7527C4-B43E-4F43-805A-8CB4EF10B3DC}" dt="2023-10-10T04:23:51.795" v="36"/>
        <pc:sldMasterMkLst>
          <pc:docMk/>
          <pc:sldMasterMk cId="3677517841" sldId="2147483863"/>
        </pc:sldMasterMkLst>
        <pc:sldLayoutChg chg="add mod replId">
          <pc:chgData name="Stan Pereira" userId="396ce2b3d5da47b8" providerId="Windows Live" clId="Web-{2C7527C4-B43E-4F43-805A-8CB4EF10B3DC}" dt="2023-10-10T04:23:51.795" v="36"/>
          <pc:sldLayoutMkLst>
            <pc:docMk/>
            <pc:sldMasterMk cId="3677517841" sldId="2147483863"/>
            <pc:sldLayoutMk cId="1621153677" sldId="2147483864"/>
          </pc:sldLayoutMkLst>
        </pc:sldLayoutChg>
        <pc:sldLayoutChg chg="add mod replId">
          <pc:chgData name="Stan Pereira" userId="396ce2b3d5da47b8" providerId="Windows Live" clId="Web-{2C7527C4-B43E-4F43-805A-8CB4EF10B3DC}" dt="2023-10-10T04:23:51.795" v="36"/>
          <pc:sldLayoutMkLst>
            <pc:docMk/>
            <pc:sldMasterMk cId="3677517841" sldId="2147483863"/>
            <pc:sldLayoutMk cId="994868452" sldId="2147483865"/>
          </pc:sldLayoutMkLst>
        </pc:sldLayoutChg>
        <pc:sldLayoutChg chg="add mod replId">
          <pc:chgData name="Stan Pereira" userId="396ce2b3d5da47b8" providerId="Windows Live" clId="Web-{2C7527C4-B43E-4F43-805A-8CB4EF10B3DC}" dt="2023-10-10T04:23:51.795" v="36"/>
          <pc:sldLayoutMkLst>
            <pc:docMk/>
            <pc:sldMasterMk cId="3677517841" sldId="2147483863"/>
            <pc:sldLayoutMk cId="4252591736" sldId="2147483866"/>
          </pc:sldLayoutMkLst>
        </pc:sldLayoutChg>
        <pc:sldLayoutChg chg="add mod replId">
          <pc:chgData name="Stan Pereira" userId="396ce2b3d5da47b8" providerId="Windows Live" clId="Web-{2C7527C4-B43E-4F43-805A-8CB4EF10B3DC}" dt="2023-10-10T04:23:51.795" v="36"/>
          <pc:sldLayoutMkLst>
            <pc:docMk/>
            <pc:sldMasterMk cId="3677517841" sldId="2147483863"/>
            <pc:sldLayoutMk cId="3097906504" sldId="2147483867"/>
          </pc:sldLayoutMkLst>
        </pc:sldLayoutChg>
        <pc:sldLayoutChg chg="add mod replId">
          <pc:chgData name="Stan Pereira" userId="396ce2b3d5da47b8" providerId="Windows Live" clId="Web-{2C7527C4-B43E-4F43-805A-8CB4EF10B3DC}" dt="2023-10-10T04:23:51.795" v="36"/>
          <pc:sldLayoutMkLst>
            <pc:docMk/>
            <pc:sldMasterMk cId="3677517841" sldId="2147483863"/>
            <pc:sldLayoutMk cId="1840432769" sldId="2147483868"/>
          </pc:sldLayoutMkLst>
        </pc:sldLayoutChg>
        <pc:sldLayoutChg chg="add mod replId">
          <pc:chgData name="Stan Pereira" userId="396ce2b3d5da47b8" providerId="Windows Live" clId="Web-{2C7527C4-B43E-4F43-805A-8CB4EF10B3DC}" dt="2023-10-10T04:23:51.795" v="36"/>
          <pc:sldLayoutMkLst>
            <pc:docMk/>
            <pc:sldMasterMk cId="3677517841" sldId="2147483863"/>
            <pc:sldLayoutMk cId="376792974" sldId="2147483869"/>
          </pc:sldLayoutMkLst>
        </pc:sldLayoutChg>
        <pc:sldLayoutChg chg="add mod replId">
          <pc:chgData name="Stan Pereira" userId="396ce2b3d5da47b8" providerId="Windows Live" clId="Web-{2C7527C4-B43E-4F43-805A-8CB4EF10B3DC}" dt="2023-10-10T04:23:51.795" v="36"/>
          <pc:sldLayoutMkLst>
            <pc:docMk/>
            <pc:sldMasterMk cId="3677517841" sldId="2147483863"/>
            <pc:sldLayoutMk cId="703815685" sldId="2147483870"/>
          </pc:sldLayoutMkLst>
        </pc:sldLayoutChg>
        <pc:sldLayoutChg chg="add mod replId">
          <pc:chgData name="Stan Pereira" userId="396ce2b3d5da47b8" providerId="Windows Live" clId="Web-{2C7527C4-B43E-4F43-805A-8CB4EF10B3DC}" dt="2023-10-10T04:23:51.795" v="36"/>
          <pc:sldLayoutMkLst>
            <pc:docMk/>
            <pc:sldMasterMk cId="3677517841" sldId="2147483863"/>
            <pc:sldLayoutMk cId="1392439607" sldId="2147483871"/>
          </pc:sldLayoutMkLst>
        </pc:sldLayoutChg>
        <pc:sldLayoutChg chg="add mod replId">
          <pc:chgData name="Stan Pereira" userId="396ce2b3d5da47b8" providerId="Windows Live" clId="Web-{2C7527C4-B43E-4F43-805A-8CB4EF10B3DC}" dt="2023-10-10T04:23:51.795" v="36"/>
          <pc:sldLayoutMkLst>
            <pc:docMk/>
            <pc:sldMasterMk cId="3677517841" sldId="2147483863"/>
            <pc:sldLayoutMk cId="3386527263" sldId="2147483872"/>
          </pc:sldLayoutMkLst>
        </pc:sldLayoutChg>
        <pc:sldLayoutChg chg="add mod replId">
          <pc:chgData name="Stan Pereira" userId="396ce2b3d5da47b8" providerId="Windows Live" clId="Web-{2C7527C4-B43E-4F43-805A-8CB4EF10B3DC}" dt="2023-10-10T04:23:51.795" v="36"/>
          <pc:sldLayoutMkLst>
            <pc:docMk/>
            <pc:sldMasterMk cId="3677517841" sldId="2147483863"/>
            <pc:sldLayoutMk cId="2950993190" sldId="2147483873"/>
          </pc:sldLayoutMkLst>
        </pc:sldLayoutChg>
        <pc:sldLayoutChg chg="add mod replId">
          <pc:chgData name="Stan Pereira" userId="396ce2b3d5da47b8" providerId="Windows Live" clId="Web-{2C7527C4-B43E-4F43-805A-8CB4EF10B3DC}" dt="2023-10-10T04:23:51.795" v="36"/>
          <pc:sldLayoutMkLst>
            <pc:docMk/>
            <pc:sldMasterMk cId="3677517841" sldId="2147483863"/>
            <pc:sldLayoutMk cId="1151462212" sldId="2147483874"/>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0828C2-EA26-4565-957F-E1CD26BB7E42}"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30FDE7A9-9913-461B-AADD-A61E92E8D400}">
      <dgm:prSet custT="1"/>
      <dgm:spPr/>
      <dgm:t>
        <a:bodyPr/>
        <a:lstStyle/>
        <a:p>
          <a:r>
            <a:rPr lang="en-US" sz="2000" b="0" dirty="0"/>
            <a:t>As a data analyst working with the product team at Instagram, I was tasked with </a:t>
          </a:r>
          <a:r>
            <a:rPr lang="en-US" sz="2000" b="0" dirty="0" err="1"/>
            <a:t>analysing</a:t>
          </a:r>
          <a:r>
            <a:rPr lang="en-US" sz="2000" b="0" dirty="0"/>
            <a:t> user interactions and engagement with the Instagram app to provide valuable insights that can help the business grow.</a:t>
          </a:r>
        </a:p>
      </dgm:t>
    </dgm:pt>
    <dgm:pt modelId="{7EF36526-C414-4295-B5F6-1BF1663C380A}" type="parTrans" cxnId="{44052869-4208-49BA-81E1-EEC5988E6826}">
      <dgm:prSet/>
      <dgm:spPr/>
      <dgm:t>
        <a:bodyPr/>
        <a:lstStyle/>
        <a:p>
          <a:endParaRPr lang="en-US" sz="2000"/>
        </a:p>
      </dgm:t>
    </dgm:pt>
    <dgm:pt modelId="{D6A77113-F242-4B24-A371-69FDEE6DF507}" type="sibTrans" cxnId="{44052869-4208-49BA-81E1-EEC5988E6826}">
      <dgm:prSet/>
      <dgm:spPr/>
      <dgm:t>
        <a:bodyPr/>
        <a:lstStyle/>
        <a:p>
          <a:endParaRPr lang="en-US" sz="2000"/>
        </a:p>
      </dgm:t>
    </dgm:pt>
    <dgm:pt modelId="{9138A0B8-8401-4BF1-8434-82B15406DBD7}">
      <dgm:prSet custT="1"/>
      <dgm:spPr/>
      <dgm:t>
        <a:bodyPr/>
        <a:lstStyle/>
        <a:p>
          <a:r>
            <a:rPr lang="en-US" sz="2000"/>
            <a:t>The user analysis involves tracking how users engage with a digital product, and the insights derived from this analysis will be used by various teams within the business. </a:t>
          </a:r>
        </a:p>
      </dgm:t>
    </dgm:pt>
    <dgm:pt modelId="{A5AF7CA5-6BAC-48E1-BCBA-1A44C46C34C9}" type="parTrans" cxnId="{0056CB11-2445-4922-B15F-F43F80DA18AD}">
      <dgm:prSet/>
      <dgm:spPr/>
      <dgm:t>
        <a:bodyPr/>
        <a:lstStyle/>
        <a:p>
          <a:endParaRPr lang="en-US" sz="2000"/>
        </a:p>
      </dgm:t>
    </dgm:pt>
    <dgm:pt modelId="{2A99812D-ECAE-44D1-942A-F9E355703041}" type="sibTrans" cxnId="{0056CB11-2445-4922-B15F-F43F80DA18AD}">
      <dgm:prSet/>
      <dgm:spPr/>
      <dgm:t>
        <a:bodyPr/>
        <a:lstStyle/>
        <a:p>
          <a:endParaRPr lang="en-US" sz="2000"/>
        </a:p>
      </dgm:t>
    </dgm:pt>
    <dgm:pt modelId="{8782AB4E-70F6-41FA-91D9-E3EE4BEAB6EC}">
      <dgm:prSet custT="1"/>
      <dgm:spPr/>
      <dgm:t>
        <a:bodyPr/>
        <a:lstStyle/>
        <a:p>
          <a:r>
            <a:rPr lang="en-US" sz="2000" dirty="0"/>
            <a:t>The marketing team might use these insights to launch a new campaign, the product team might use them to decide on new features to build, and the development team might use them to improve the overall user experience.</a:t>
          </a:r>
        </a:p>
      </dgm:t>
    </dgm:pt>
    <dgm:pt modelId="{C776C0FD-9FDC-4568-81F3-E571CDFFF3FB}" type="parTrans" cxnId="{D81852DA-16A7-41F8-BCC1-DAEDE78C38F2}">
      <dgm:prSet/>
      <dgm:spPr/>
      <dgm:t>
        <a:bodyPr/>
        <a:lstStyle/>
        <a:p>
          <a:endParaRPr lang="en-US" sz="2000"/>
        </a:p>
      </dgm:t>
    </dgm:pt>
    <dgm:pt modelId="{FC24032A-8E57-47BB-87CF-BBC4F05D768E}" type="sibTrans" cxnId="{D81852DA-16A7-41F8-BCC1-DAEDE78C38F2}">
      <dgm:prSet/>
      <dgm:spPr/>
      <dgm:t>
        <a:bodyPr/>
        <a:lstStyle/>
        <a:p>
          <a:endParaRPr lang="en-US" sz="2000"/>
        </a:p>
      </dgm:t>
    </dgm:pt>
    <dgm:pt modelId="{4ED9E67B-6B76-4E2C-9473-50EE4478A0B0}" type="pres">
      <dgm:prSet presAssocID="{330828C2-EA26-4565-957F-E1CD26BB7E42}" presName="linear" presStyleCnt="0">
        <dgm:presLayoutVars>
          <dgm:animLvl val="lvl"/>
          <dgm:resizeHandles val="exact"/>
        </dgm:presLayoutVars>
      </dgm:prSet>
      <dgm:spPr/>
      <dgm:t>
        <a:bodyPr/>
        <a:lstStyle/>
        <a:p>
          <a:endParaRPr lang="en-IN"/>
        </a:p>
      </dgm:t>
    </dgm:pt>
    <dgm:pt modelId="{10A86899-F522-4FB4-AEB4-4FB2568427AD}" type="pres">
      <dgm:prSet presAssocID="{30FDE7A9-9913-461B-AADD-A61E92E8D400}" presName="parentText" presStyleLbl="node1" presStyleIdx="0" presStyleCnt="3">
        <dgm:presLayoutVars>
          <dgm:chMax val="0"/>
          <dgm:bulletEnabled val="1"/>
        </dgm:presLayoutVars>
      </dgm:prSet>
      <dgm:spPr/>
      <dgm:t>
        <a:bodyPr/>
        <a:lstStyle/>
        <a:p>
          <a:endParaRPr lang="en-IN"/>
        </a:p>
      </dgm:t>
    </dgm:pt>
    <dgm:pt modelId="{3922FCA0-E743-4842-BAFA-C076113C1943}" type="pres">
      <dgm:prSet presAssocID="{D6A77113-F242-4B24-A371-69FDEE6DF507}" presName="spacer" presStyleCnt="0"/>
      <dgm:spPr/>
    </dgm:pt>
    <dgm:pt modelId="{3F3D0485-8DC9-454B-8D92-280620616D27}" type="pres">
      <dgm:prSet presAssocID="{9138A0B8-8401-4BF1-8434-82B15406DBD7}" presName="parentText" presStyleLbl="node1" presStyleIdx="1" presStyleCnt="3">
        <dgm:presLayoutVars>
          <dgm:chMax val="0"/>
          <dgm:bulletEnabled val="1"/>
        </dgm:presLayoutVars>
      </dgm:prSet>
      <dgm:spPr/>
      <dgm:t>
        <a:bodyPr/>
        <a:lstStyle/>
        <a:p>
          <a:endParaRPr lang="en-IN"/>
        </a:p>
      </dgm:t>
    </dgm:pt>
    <dgm:pt modelId="{0DF3FABD-ACEE-4060-BDC0-7F43E21D0DD7}" type="pres">
      <dgm:prSet presAssocID="{2A99812D-ECAE-44D1-942A-F9E355703041}" presName="spacer" presStyleCnt="0"/>
      <dgm:spPr/>
    </dgm:pt>
    <dgm:pt modelId="{84BF4F0A-FF1F-4F1C-A002-126B796F2003}" type="pres">
      <dgm:prSet presAssocID="{8782AB4E-70F6-41FA-91D9-E3EE4BEAB6EC}" presName="parentText" presStyleLbl="node1" presStyleIdx="2" presStyleCnt="3">
        <dgm:presLayoutVars>
          <dgm:chMax val="0"/>
          <dgm:bulletEnabled val="1"/>
        </dgm:presLayoutVars>
      </dgm:prSet>
      <dgm:spPr/>
      <dgm:t>
        <a:bodyPr/>
        <a:lstStyle/>
        <a:p>
          <a:endParaRPr lang="en-IN"/>
        </a:p>
      </dgm:t>
    </dgm:pt>
  </dgm:ptLst>
  <dgm:cxnLst>
    <dgm:cxn modelId="{D81852DA-16A7-41F8-BCC1-DAEDE78C38F2}" srcId="{330828C2-EA26-4565-957F-E1CD26BB7E42}" destId="{8782AB4E-70F6-41FA-91D9-E3EE4BEAB6EC}" srcOrd="2" destOrd="0" parTransId="{C776C0FD-9FDC-4568-81F3-E571CDFFF3FB}" sibTransId="{FC24032A-8E57-47BB-87CF-BBC4F05D768E}"/>
    <dgm:cxn modelId="{FDACE2DB-96F2-44FC-808C-5A124956DF1F}" type="presOf" srcId="{30FDE7A9-9913-461B-AADD-A61E92E8D400}" destId="{10A86899-F522-4FB4-AEB4-4FB2568427AD}" srcOrd="0" destOrd="0" presId="urn:microsoft.com/office/officeart/2005/8/layout/vList2"/>
    <dgm:cxn modelId="{E2328B47-C9D6-4EB0-B276-23B45FF4ED76}" type="presOf" srcId="{8782AB4E-70F6-41FA-91D9-E3EE4BEAB6EC}" destId="{84BF4F0A-FF1F-4F1C-A002-126B796F2003}" srcOrd="0" destOrd="0" presId="urn:microsoft.com/office/officeart/2005/8/layout/vList2"/>
    <dgm:cxn modelId="{E63C2D92-F96E-4D4A-AD12-85C355C2BD30}" type="presOf" srcId="{9138A0B8-8401-4BF1-8434-82B15406DBD7}" destId="{3F3D0485-8DC9-454B-8D92-280620616D27}" srcOrd="0" destOrd="0" presId="urn:microsoft.com/office/officeart/2005/8/layout/vList2"/>
    <dgm:cxn modelId="{B11B8834-2103-4F03-9CB5-10D1E000C017}" type="presOf" srcId="{330828C2-EA26-4565-957F-E1CD26BB7E42}" destId="{4ED9E67B-6B76-4E2C-9473-50EE4478A0B0}" srcOrd="0" destOrd="0" presId="urn:microsoft.com/office/officeart/2005/8/layout/vList2"/>
    <dgm:cxn modelId="{0056CB11-2445-4922-B15F-F43F80DA18AD}" srcId="{330828C2-EA26-4565-957F-E1CD26BB7E42}" destId="{9138A0B8-8401-4BF1-8434-82B15406DBD7}" srcOrd="1" destOrd="0" parTransId="{A5AF7CA5-6BAC-48E1-BCBA-1A44C46C34C9}" sibTransId="{2A99812D-ECAE-44D1-942A-F9E355703041}"/>
    <dgm:cxn modelId="{44052869-4208-49BA-81E1-EEC5988E6826}" srcId="{330828C2-EA26-4565-957F-E1CD26BB7E42}" destId="{30FDE7A9-9913-461B-AADD-A61E92E8D400}" srcOrd="0" destOrd="0" parTransId="{7EF36526-C414-4295-B5F6-1BF1663C380A}" sibTransId="{D6A77113-F242-4B24-A371-69FDEE6DF507}"/>
    <dgm:cxn modelId="{D5B55A4B-580B-46C3-A8D3-9FD7FB0B4092}" type="presParOf" srcId="{4ED9E67B-6B76-4E2C-9473-50EE4478A0B0}" destId="{10A86899-F522-4FB4-AEB4-4FB2568427AD}" srcOrd="0" destOrd="0" presId="urn:microsoft.com/office/officeart/2005/8/layout/vList2"/>
    <dgm:cxn modelId="{E48D4D9F-C824-4C30-B6F5-5D9408C0F448}" type="presParOf" srcId="{4ED9E67B-6B76-4E2C-9473-50EE4478A0B0}" destId="{3922FCA0-E743-4842-BAFA-C076113C1943}" srcOrd="1" destOrd="0" presId="urn:microsoft.com/office/officeart/2005/8/layout/vList2"/>
    <dgm:cxn modelId="{D08242C8-4FCD-4096-8631-757D9561BC57}" type="presParOf" srcId="{4ED9E67B-6B76-4E2C-9473-50EE4478A0B0}" destId="{3F3D0485-8DC9-454B-8D92-280620616D27}" srcOrd="2" destOrd="0" presId="urn:microsoft.com/office/officeart/2005/8/layout/vList2"/>
    <dgm:cxn modelId="{09A89655-6C2A-4711-9D5C-C8A39F15E133}" type="presParOf" srcId="{4ED9E67B-6B76-4E2C-9473-50EE4478A0B0}" destId="{0DF3FABD-ACEE-4060-BDC0-7F43E21D0DD7}" srcOrd="3" destOrd="0" presId="urn:microsoft.com/office/officeart/2005/8/layout/vList2"/>
    <dgm:cxn modelId="{F72F1F1F-9DE7-426E-8B3E-2ADCBB257FF4}" type="presParOf" srcId="{4ED9E67B-6B76-4E2C-9473-50EE4478A0B0}" destId="{84BF4F0A-FF1F-4F1C-A002-126B796F200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5A0802-D082-430A-888E-0569EB4C1B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E162510-000A-49BA-9423-B9B7A4A49CC0}">
      <dgm:prSet/>
      <dgm:spPr/>
      <dgm:t>
        <a:bodyPr/>
        <a:lstStyle/>
        <a:p>
          <a:r>
            <a:rPr lang="en-IN" dirty="0"/>
            <a:t>Contest Winner Declaration: The team has organized a contest where the user with the most likes on a single photo wins.</a:t>
          </a:r>
        </a:p>
      </dgm:t>
    </dgm:pt>
    <dgm:pt modelId="{74D8504B-9607-4E89-8458-C40D4BB99637}" type="parTrans" cxnId="{037252EC-F220-4ED9-BE26-72C3609C4303}">
      <dgm:prSet/>
      <dgm:spPr/>
      <dgm:t>
        <a:bodyPr/>
        <a:lstStyle/>
        <a:p>
          <a:endParaRPr lang="en-IN"/>
        </a:p>
      </dgm:t>
    </dgm:pt>
    <dgm:pt modelId="{6EDCFDC6-8A8A-4C68-B87A-D7D767F5BFBE}" type="sibTrans" cxnId="{037252EC-F220-4ED9-BE26-72C3609C4303}">
      <dgm:prSet/>
      <dgm:spPr/>
      <dgm:t>
        <a:bodyPr/>
        <a:lstStyle/>
        <a:p>
          <a:endParaRPr lang="en-IN"/>
        </a:p>
      </dgm:t>
    </dgm:pt>
    <dgm:pt modelId="{6B22C0B5-6A8A-4E45-80D1-1BA14B529095}" type="pres">
      <dgm:prSet presAssocID="{225A0802-D082-430A-888E-0569EB4C1BF9}" presName="linear" presStyleCnt="0">
        <dgm:presLayoutVars>
          <dgm:animLvl val="lvl"/>
          <dgm:resizeHandles val="exact"/>
        </dgm:presLayoutVars>
      </dgm:prSet>
      <dgm:spPr/>
      <dgm:t>
        <a:bodyPr/>
        <a:lstStyle/>
        <a:p>
          <a:endParaRPr lang="en-IN"/>
        </a:p>
      </dgm:t>
    </dgm:pt>
    <dgm:pt modelId="{CDFE3068-805D-45BF-8822-26D7EF0E68BF}" type="pres">
      <dgm:prSet presAssocID="{3E162510-000A-49BA-9423-B9B7A4A49CC0}" presName="parentText" presStyleLbl="node1" presStyleIdx="0" presStyleCnt="1">
        <dgm:presLayoutVars>
          <dgm:chMax val="0"/>
          <dgm:bulletEnabled val="1"/>
        </dgm:presLayoutVars>
      </dgm:prSet>
      <dgm:spPr/>
      <dgm:t>
        <a:bodyPr/>
        <a:lstStyle/>
        <a:p>
          <a:endParaRPr lang="en-IN"/>
        </a:p>
      </dgm:t>
    </dgm:pt>
  </dgm:ptLst>
  <dgm:cxnLst>
    <dgm:cxn modelId="{6F61DAB7-EC28-427F-A53E-0186B0C870E0}" type="presOf" srcId="{3E162510-000A-49BA-9423-B9B7A4A49CC0}" destId="{CDFE3068-805D-45BF-8822-26D7EF0E68BF}" srcOrd="0" destOrd="0" presId="urn:microsoft.com/office/officeart/2005/8/layout/vList2"/>
    <dgm:cxn modelId="{B48B9C15-3C43-45A2-9714-50F9FE553B37}" type="presOf" srcId="{225A0802-D082-430A-888E-0569EB4C1BF9}" destId="{6B22C0B5-6A8A-4E45-80D1-1BA14B529095}" srcOrd="0" destOrd="0" presId="urn:microsoft.com/office/officeart/2005/8/layout/vList2"/>
    <dgm:cxn modelId="{037252EC-F220-4ED9-BE26-72C3609C4303}" srcId="{225A0802-D082-430A-888E-0569EB4C1BF9}" destId="{3E162510-000A-49BA-9423-B9B7A4A49CC0}" srcOrd="0" destOrd="0" parTransId="{74D8504B-9607-4E89-8458-C40D4BB99637}" sibTransId="{6EDCFDC6-8A8A-4C68-B87A-D7D767F5BFBE}"/>
    <dgm:cxn modelId="{0B9F5506-D212-4252-98FD-E94ECA712B28}" type="presParOf" srcId="{6B22C0B5-6A8A-4E45-80D1-1BA14B529095}" destId="{CDFE3068-805D-45BF-8822-26D7EF0E68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25FFD52-2CA7-4FB3-BB20-F69FBC2CC3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0153927-F42B-4AFA-9506-E63FAA1CC804}">
      <dgm:prSet/>
      <dgm:spPr/>
      <dgm:t>
        <a:bodyPr/>
        <a:lstStyle/>
        <a:p>
          <a:pPr rtl="0"/>
          <a:r>
            <a:rPr lang="en-IN" b="1" dirty="0"/>
            <a:t>Insight:</a:t>
          </a:r>
          <a:r>
            <a:rPr lang="en-IN" dirty="0">
              <a:latin typeface="Calibri"/>
            </a:rPr>
            <a:t> The user 'Zack_Kemmer93' has got the most likes (48) for one of his photos. All users should be informed of the contest winner and his photo. A small reward needs to be given to winner, which might entice other users to post more.</a:t>
          </a:r>
        </a:p>
      </dgm:t>
    </dgm:pt>
    <dgm:pt modelId="{B8099CCF-94FB-4963-AD89-A67D861E129B}" type="parTrans" cxnId="{5B3BB421-EDB5-4698-BE35-510868AB538A}">
      <dgm:prSet/>
      <dgm:spPr/>
      <dgm:t>
        <a:bodyPr/>
        <a:lstStyle/>
        <a:p>
          <a:endParaRPr lang="en-IN"/>
        </a:p>
      </dgm:t>
    </dgm:pt>
    <dgm:pt modelId="{45EF1ECF-F04D-45C4-B841-60C9C384EE13}" type="sibTrans" cxnId="{5B3BB421-EDB5-4698-BE35-510868AB538A}">
      <dgm:prSet/>
      <dgm:spPr/>
      <dgm:t>
        <a:bodyPr/>
        <a:lstStyle/>
        <a:p>
          <a:endParaRPr lang="en-IN"/>
        </a:p>
      </dgm:t>
    </dgm:pt>
    <dgm:pt modelId="{A685382F-A261-41C4-B1B8-D8D7522DF2DB}" type="pres">
      <dgm:prSet presAssocID="{925FFD52-2CA7-4FB3-BB20-F69FBC2CC3AE}" presName="linear" presStyleCnt="0">
        <dgm:presLayoutVars>
          <dgm:animLvl val="lvl"/>
          <dgm:resizeHandles val="exact"/>
        </dgm:presLayoutVars>
      </dgm:prSet>
      <dgm:spPr/>
      <dgm:t>
        <a:bodyPr/>
        <a:lstStyle/>
        <a:p>
          <a:endParaRPr lang="en-IN"/>
        </a:p>
      </dgm:t>
    </dgm:pt>
    <dgm:pt modelId="{6AB73414-6AF6-4EC4-A631-FD3480FE511F}" type="pres">
      <dgm:prSet presAssocID="{E0153927-F42B-4AFA-9506-E63FAA1CC804}" presName="parentText" presStyleLbl="node1" presStyleIdx="0" presStyleCnt="1">
        <dgm:presLayoutVars>
          <dgm:chMax val="0"/>
          <dgm:bulletEnabled val="1"/>
        </dgm:presLayoutVars>
      </dgm:prSet>
      <dgm:spPr/>
      <dgm:t>
        <a:bodyPr/>
        <a:lstStyle/>
        <a:p>
          <a:endParaRPr lang="en-IN"/>
        </a:p>
      </dgm:t>
    </dgm:pt>
  </dgm:ptLst>
  <dgm:cxnLst>
    <dgm:cxn modelId="{5B3BB421-EDB5-4698-BE35-510868AB538A}" srcId="{925FFD52-2CA7-4FB3-BB20-F69FBC2CC3AE}" destId="{E0153927-F42B-4AFA-9506-E63FAA1CC804}" srcOrd="0" destOrd="0" parTransId="{B8099CCF-94FB-4963-AD89-A67D861E129B}" sibTransId="{45EF1ECF-F04D-45C4-B841-60C9C384EE13}"/>
    <dgm:cxn modelId="{190F8F29-68E7-4929-AB89-7AFA4D80D840}" type="presOf" srcId="{925FFD52-2CA7-4FB3-BB20-F69FBC2CC3AE}" destId="{A685382F-A261-41C4-B1B8-D8D7522DF2DB}" srcOrd="0" destOrd="0" presId="urn:microsoft.com/office/officeart/2005/8/layout/vList2"/>
    <dgm:cxn modelId="{C7488D4F-14B7-45D4-ABC5-C344CFC0F0A5}" type="presOf" srcId="{E0153927-F42B-4AFA-9506-E63FAA1CC804}" destId="{6AB73414-6AF6-4EC4-A631-FD3480FE511F}" srcOrd="0" destOrd="0" presId="urn:microsoft.com/office/officeart/2005/8/layout/vList2"/>
    <dgm:cxn modelId="{B33D406C-7F13-4C2E-8D8B-0F12A81BB06F}" type="presParOf" srcId="{A685382F-A261-41C4-B1B8-D8D7522DF2DB}" destId="{6AB73414-6AF6-4EC4-A631-FD3480FE511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5A0802-D082-430A-888E-0569EB4C1B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E162510-000A-49BA-9423-B9B7A4A49CC0}">
      <dgm:prSet/>
      <dgm:spPr/>
      <dgm:t>
        <a:bodyPr/>
        <a:lstStyle/>
        <a:p>
          <a:r>
            <a:rPr lang="en-IN" dirty="0"/>
            <a:t>Hashtag Research: A partner brand wants to know the most popular hashtags to use in their posts to reach the most people.</a:t>
          </a:r>
        </a:p>
      </dgm:t>
    </dgm:pt>
    <dgm:pt modelId="{74D8504B-9607-4E89-8458-C40D4BB99637}" type="parTrans" cxnId="{037252EC-F220-4ED9-BE26-72C3609C4303}">
      <dgm:prSet/>
      <dgm:spPr/>
      <dgm:t>
        <a:bodyPr/>
        <a:lstStyle/>
        <a:p>
          <a:endParaRPr lang="en-IN"/>
        </a:p>
      </dgm:t>
    </dgm:pt>
    <dgm:pt modelId="{6EDCFDC6-8A8A-4C68-B87A-D7D767F5BFBE}" type="sibTrans" cxnId="{037252EC-F220-4ED9-BE26-72C3609C4303}">
      <dgm:prSet/>
      <dgm:spPr/>
      <dgm:t>
        <a:bodyPr/>
        <a:lstStyle/>
        <a:p>
          <a:endParaRPr lang="en-IN"/>
        </a:p>
      </dgm:t>
    </dgm:pt>
    <dgm:pt modelId="{6B22C0B5-6A8A-4E45-80D1-1BA14B529095}" type="pres">
      <dgm:prSet presAssocID="{225A0802-D082-430A-888E-0569EB4C1BF9}" presName="linear" presStyleCnt="0">
        <dgm:presLayoutVars>
          <dgm:animLvl val="lvl"/>
          <dgm:resizeHandles val="exact"/>
        </dgm:presLayoutVars>
      </dgm:prSet>
      <dgm:spPr/>
      <dgm:t>
        <a:bodyPr/>
        <a:lstStyle/>
        <a:p>
          <a:endParaRPr lang="en-IN"/>
        </a:p>
      </dgm:t>
    </dgm:pt>
    <dgm:pt modelId="{CDFE3068-805D-45BF-8822-26D7EF0E68BF}" type="pres">
      <dgm:prSet presAssocID="{3E162510-000A-49BA-9423-B9B7A4A49CC0}" presName="parentText" presStyleLbl="node1" presStyleIdx="0" presStyleCnt="1">
        <dgm:presLayoutVars>
          <dgm:chMax val="0"/>
          <dgm:bulletEnabled val="1"/>
        </dgm:presLayoutVars>
      </dgm:prSet>
      <dgm:spPr/>
      <dgm:t>
        <a:bodyPr/>
        <a:lstStyle/>
        <a:p>
          <a:endParaRPr lang="en-IN"/>
        </a:p>
      </dgm:t>
    </dgm:pt>
  </dgm:ptLst>
  <dgm:cxnLst>
    <dgm:cxn modelId="{6F61DAB7-EC28-427F-A53E-0186B0C870E0}" type="presOf" srcId="{3E162510-000A-49BA-9423-B9B7A4A49CC0}" destId="{CDFE3068-805D-45BF-8822-26D7EF0E68BF}" srcOrd="0" destOrd="0" presId="urn:microsoft.com/office/officeart/2005/8/layout/vList2"/>
    <dgm:cxn modelId="{B48B9C15-3C43-45A2-9714-50F9FE553B37}" type="presOf" srcId="{225A0802-D082-430A-888E-0569EB4C1BF9}" destId="{6B22C0B5-6A8A-4E45-80D1-1BA14B529095}" srcOrd="0" destOrd="0" presId="urn:microsoft.com/office/officeart/2005/8/layout/vList2"/>
    <dgm:cxn modelId="{037252EC-F220-4ED9-BE26-72C3609C4303}" srcId="{225A0802-D082-430A-888E-0569EB4C1BF9}" destId="{3E162510-000A-49BA-9423-B9B7A4A49CC0}" srcOrd="0" destOrd="0" parTransId="{74D8504B-9607-4E89-8458-C40D4BB99637}" sibTransId="{6EDCFDC6-8A8A-4C68-B87A-D7D767F5BFBE}"/>
    <dgm:cxn modelId="{0B9F5506-D212-4252-98FD-E94ECA712B28}" type="presParOf" srcId="{6B22C0B5-6A8A-4E45-80D1-1BA14B529095}" destId="{CDFE3068-805D-45BF-8822-26D7EF0E68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25FFD52-2CA7-4FB3-BB20-F69FBC2CC3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0153927-F42B-4AFA-9506-E63FAA1CC804}">
      <dgm:prSet/>
      <dgm:spPr/>
      <dgm:t>
        <a:bodyPr/>
        <a:lstStyle/>
        <a:p>
          <a:pPr rtl="0"/>
          <a:r>
            <a:rPr lang="en-IN" b="1" dirty="0"/>
            <a:t>Insight:</a:t>
          </a:r>
          <a:r>
            <a:rPr lang="en-IN" dirty="0">
              <a:latin typeface="Calibri"/>
            </a:rPr>
            <a:t> Even though the top five hashtags were asked for, the hashtag that was ranked 5th was tied with two others, hence a total of 7 hashtags are mentioned.</a:t>
          </a:r>
          <a:endParaRPr lang="en-IN" dirty="0"/>
        </a:p>
      </dgm:t>
    </dgm:pt>
    <dgm:pt modelId="{B8099CCF-94FB-4963-AD89-A67D861E129B}" type="parTrans" cxnId="{5B3BB421-EDB5-4698-BE35-510868AB538A}">
      <dgm:prSet/>
      <dgm:spPr/>
      <dgm:t>
        <a:bodyPr/>
        <a:lstStyle/>
        <a:p>
          <a:endParaRPr lang="en-IN"/>
        </a:p>
      </dgm:t>
    </dgm:pt>
    <dgm:pt modelId="{45EF1ECF-F04D-45C4-B841-60C9C384EE13}" type="sibTrans" cxnId="{5B3BB421-EDB5-4698-BE35-510868AB538A}">
      <dgm:prSet/>
      <dgm:spPr/>
      <dgm:t>
        <a:bodyPr/>
        <a:lstStyle/>
        <a:p>
          <a:endParaRPr lang="en-IN"/>
        </a:p>
      </dgm:t>
    </dgm:pt>
    <dgm:pt modelId="{A685382F-A261-41C4-B1B8-D8D7522DF2DB}" type="pres">
      <dgm:prSet presAssocID="{925FFD52-2CA7-4FB3-BB20-F69FBC2CC3AE}" presName="linear" presStyleCnt="0">
        <dgm:presLayoutVars>
          <dgm:animLvl val="lvl"/>
          <dgm:resizeHandles val="exact"/>
        </dgm:presLayoutVars>
      </dgm:prSet>
      <dgm:spPr/>
      <dgm:t>
        <a:bodyPr/>
        <a:lstStyle/>
        <a:p>
          <a:endParaRPr lang="en-IN"/>
        </a:p>
      </dgm:t>
    </dgm:pt>
    <dgm:pt modelId="{6AB73414-6AF6-4EC4-A631-FD3480FE511F}" type="pres">
      <dgm:prSet presAssocID="{E0153927-F42B-4AFA-9506-E63FAA1CC804}" presName="parentText" presStyleLbl="node1" presStyleIdx="0" presStyleCnt="1">
        <dgm:presLayoutVars>
          <dgm:chMax val="0"/>
          <dgm:bulletEnabled val="1"/>
        </dgm:presLayoutVars>
      </dgm:prSet>
      <dgm:spPr/>
      <dgm:t>
        <a:bodyPr/>
        <a:lstStyle/>
        <a:p>
          <a:endParaRPr lang="en-IN"/>
        </a:p>
      </dgm:t>
    </dgm:pt>
  </dgm:ptLst>
  <dgm:cxnLst>
    <dgm:cxn modelId="{5B3BB421-EDB5-4698-BE35-510868AB538A}" srcId="{925FFD52-2CA7-4FB3-BB20-F69FBC2CC3AE}" destId="{E0153927-F42B-4AFA-9506-E63FAA1CC804}" srcOrd="0" destOrd="0" parTransId="{B8099CCF-94FB-4963-AD89-A67D861E129B}" sibTransId="{45EF1ECF-F04D-45C4-B841-60C9C384EE13}"/>
    <dgm:cxn modelId="{190F8F29-68E7-4929-AB89-7AFA4D80D840}" type="presOf" srcId="{925FFD52-2CA7-4FB3-BB20-F69FBC2CC3AE}" destId="{A685382F-A261-41C4-B1B8-D8D7522DF2DB}" srcOrd="0" destOrd="0" presId="urn:microsoft.com/office/officeart/2005/8/layout/vList2"/>
    <dgm:cxn modelId="{23D5A877-E3AA-4000-8BA9-0DFF8CF0BCD0}" type="presOf" srcId="{E0153927-F42B-4AFA-9506-E63FAA1CC804}" destId="{6AB73414-6AF6-4EC4-A631-FD3480FE511F}" srcOrd="0" destOrd="0" presId="urn:microsoft.com/office/officeart/2005/8/layout/vList2"/>
    <dgm:cxn modelId="{9E4646CA-77E0-4481-B83A-568BED9AE4F5}" type="presParOf" srcId="{A685382F-A261-41C4-B1B8-D8D7522DF2DB}" destId="{6AB73414-6AF6-4EC4-A631-FD3480FE511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25A0802-D082-430A-888E-0569EB4C1B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E162510-000A-49BA-9423-B9B7A4A49CC0}">
      <dgm:prSet/>
      <dgm:spPr/>
      <dgm:t>
        <a:bodyPr/>
        <a:lstStyle/>
        <a:p>
          <a:r>
            <a:rPr lang="en-IN" dirty="0"/>
            <a:t>Ad Campaign Launch: The team wants to know the best day of the week to launch ads.</a:t>
          </a:r>
        </a:p>
      </dgm:t>
    </dgm:pt>
    <dgm:pt modelId="{74D8504B-9607-4E89-8458-C40D4BB99637}" type="parTrans" cxnId="{037252EC-F220-4ED9-BE26-72C3609C4303}">
      <dgm:prSet/>
      <dgm:spPr/>
      <dgm:t>
        <a:bodyPr/>
        <a:lstStyle/>
        <a:p>
          <a:endParaRPr lang="en-IN"/>
        </a:p>
      </dgm:t>
    </dgm:pt>
    <dgm:pt modelId="{6EDCFDC6-8A8A-4C68-B87A-D7D767F5BFBE}" type="sibTrans" cxnId="{037252EC-F220-4ED9-BE26-72C3609C4303}">
      <dgm:prSet/>
      <dgm:spPr/>
      <dgm:t>
        <a:bodyPr/>
        <a:lstStyle/>
        <a:p>
          <a:endParaRPr lang="en-IN"/>
        </a:p>
      </dgm:t>
    </dgm:pt>
    <dgm:pt modelId="{6B22C0B5-6A8A-4E45-80D1-1BA14B529095}" type="pres">
      <dgm:prSet presAssocID="{225A0802-D082-430A-888E-0569EB4C1BF9}" presName="linear" presStyleCnt="0">
        <dgm:presLayoutVars>
          <dgm:animLvl val="lvl"/>
          <dgm:resizeHandles val="exact"/>
        </dgm:presLayoutVars>
      </dgm:prSet>
      <dgm:spPr/>
      <dgm:t>
        <a:bodyPr/>
        <a:lstStyle/>
        <a:p>
          <a:endParaRPr lang="en-IN"/>
        </a:p>
      </dgm:t>
    </dgm:pt>
    <dgm:pt modelId="{CDFE3068-805D-45BF-8822-26D7EF0E68BF}" type="pres">
      <dgm:prSet presAssocID="{3E162510-000A-49BA-9423-B9B7A4A49CC0}" presName="parentText" presStyleLbl="node1" presStyleIdx="0" presStyleCnt="1">
        <dgm:presLayoutVars>
          <dgm:chMax val="0"/>
          <dgm:bulletEnabled val="1"/>
        </dgm:presLayoutVars>
      </dgm:prSet>
      <dgm:spPr/>
      <dgm:t>
        <a:bodyPr/>
        <a:lstStyle/>
        <a:p>
          <a:endParaRPr lang="en-IN"/>
        </a:p>
      </dgm:t>
    </dgm:pt>
  </dgm:ptLst>
  <dgm:cxnLst>
    <dgm:cxn modelId="{6F61DAB7-EC28-427F-A53E-0186B0C870E0}" type="presOf" srcId="{3E162510-000A-49BA-9423-B9B7A4A49CC0}" destId="{CDFE3068-805D-45BF-8822-26D7EF0E68BF}" srcOrd="0" destOrd="0" presId="urn:microsoft.com/office/officeart/2005/8/layout/vList2"/>
    <dgm:cxn modelId="{B48B9C15-3C43-45A2-9714-50F9FE553B37}" type="presOf" srcId="{225A0802-D082-430A-888E-0569EB4C1BF9}" destId="{6B22C0B5-6A8A-4E45-80D1-1BA14B529095}" srcOrd="0" destOrd="0" presId="urn:microsoft.com/office/officeart/2005/8/layout/vList2"/>
    <dgm:cxn modelId="{037252EC-F220-4ED9-BE26-72C3609C4303}" srcId="{225A0802-D082-430A-888E-0569EB4C1BF9}" destId="{3E162510-000A-49BA-9423-B9B7A4A49CC0}" srcOrd="0" destOrd="0" parTransId="{74D8504B-9607-4E89-8458-C40D4BB99637}" sibTransId="{6EDCFDC6-8A8A-4C68-B87A-D7D767F5BFBE}"/>
    <dgm:cxn modelId="{0B9F5506-D212-4252-98FD-E94ECA712B28}" type="presParOf" srcId="{6B22C0B5-6A8A-4E45-80D1-1BA14B529095}" destId="{CDFE3068-805D-45BF-8822-26D7EF0E68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25FFD52-2CA7-4FB3-BB20-F69FBC2CC3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0153927-F42B-4AFA-9506-E63FAA1CC804}">
      <dgm:prSet/>
      <dgm:spPr/>
      <dgm:t>
        <a:bodyPr/>
        <a:lstStyle/>
        <a:p>
          <a:pPr rtl="0"/>
          <a:r>
            <a:rPr lang="en-IN" b="1" dirty="0"/>
            <a:t>Insight:</a:t>
          </a:r>
          <a:r>
            <a:rPr lang="en-IN" dirty="0">
              <a:latin typeface="Calibri"/>
            </a:rPr>
            <a:t> There are two days of the week that have the most registrations. As the goal</a:t>
          </a:r>
          <a:r>
            <a:rPr lang="en-IN" dirty="0"/>
            <a:t> is to increase registrations, </a:t>
          </a:r>
          <a:r>
            <a:rPr lang="en-IN" dirty="0">
              <a:latin typeface="Calibri"/>
            </a:rPr>
            <a:t>the marketing team </a:t>
          </a:r>
          <a:r>
            <a:rPr lang="en-IN" dirty="0"/>
            <a:t>may want to launch ads on </a:t>
          </a:r>
          <a:r>
            <a:rPr lang="en-IN" dirty="0">
              <a:latin typeface="Calibri"/>
            </a:rPr>
            <a:t>both the</a:t>
          </a:r>
          <a:r>
            <a:rPr lang="en-IN" dirty="0"/>
            <a:t> days of most registrations, as this indicates that there is a high demand and interest.</a:t>
          </a:r>
        </a:p>
      </dgm:t>
    </dgm:pt>
    <dgm:pt modelId="{B8099CCF-94FB-4963-AD89-A67D861E129B}" type="parTrans" cxnId="{5B3BB421-EDB5-4698-BE35-510868AB538A}">
      <dgm:prSet/>
      <dgm:spPr/>
      <dgm:t>
        <a:bodyPr/>
        <a:lstStyle/>
        <a:p>
          <a:endParaRPr lang="en-IN"/>
        </a:p>
      </dgm:t>
    </dgm:pt>
    <dgm:pt modelId="{45EF1ECF-F04D-45C4-B841-60C9C384EE13}" type="sibTrans" cxnId="{5B3BB421-EDB5-4698-BE35-510868AB538A}">
      <dgm:prSet/>
      <dgm:spPr/>
      <dgm:t>
        <a:bodyPr/>
        <a:lstStyle/>
        <a:p>
          <a:endParaRPr lang="en-IN"/>
        </a:p>
      </dgm:t>
    </dgm:pt>
    <dgm:pt modelId="{A685382F-A261-41C4-B1B8-D8D7522DF2DB}" type="pres">
      <dgm:prSet presAssocID="{925FFD52-2CA7-4FB3-BB20-F69FBC2CC3AE}" presName="linear" presStyleCnt="0">
        <dgm:presLayoutVars>
          <dgm:animLvl val="lvl"/>
          <dgm:resizeHandles val="exact"/>
        </dgm:presLayoutVars>
      </dgm:prSet>
      <dgm:spPr/>
      <dgm:t>
        <a:bodyPr/>
        <a:lstStyle/>
        <a:p>
          <a:endParaRPr lang="en-IN"/>
        </a:p>
      </dgm:t>
    </dgm:pt>
    <dgm:pt modelId="{6AB73414-6AF6-4EC4-A631-FD3480FE511F}" type="pres">
      <dgm:prSet presAssocID="{E0153927-F42B-4AFA-9506-E63FAA1CC804}" presName="parentText" presStyleLbl="node1" presStyleIdx="0" presStyleCnt="1">
        <dgm:presLayoutVars>
          <dgm:chMax val="0"/>
          <dgm:bulletEnabled val="1"/>
        </dgm:presLayoutVars>
      </dgm:prSet>
      <dgm:spPr/>
      <dgm:t>
        <a:bodyPr/>
        <a:lstStyle/>
        <a:p>
          <a:endParaRPr lang="en-IN"/>
        </a:p>
      </dgm:t>
    </dgm:pt>
  </dgm:ptLst>
  <dgm:cxnLst>
    <dgm:cxn modelId="{5B3BB421-EDB5-4698-BE35-510868AB538A}" srcId="{925FFD52-2CA7-4FB3-BB20-F69FBC2CC3AE}" destId="{E0153927-F42B-4AFA-9506-E63FAA1CC804}" srcOrd="0" destOrd="0" parTransId="{B8099CCF-94FB-4963-AD89-A67D861E129B}" sibTransId="{45EF1ECF-F04D-45C4-B841-60C9C384EE13}"/>
    <dgm:cxn modelId="{190F8F29-68E7-4929-AB89-7AFA4D80D840}" type="presOf" srcId="{925FFD52-2CA7-4FB3-BB20-F69FBC2CC3AE}" destId="{A685382F-A261-41C4-B1B8-D8D7522DF2DB}" srcOrd="0" destOrd="0" presId="urn:microsoft.com/office/officeart/2005/8/layout/vList2"/>
    <dgm:cxn modelId="{B0A83F66-75E7-4C3E-99E1-8E4F25892A84}" type="presOf" srcId="{E0153927-F42B-4AFA-9506-E63FAA1CC804}" destId="{6AB73414-6AF6-4EC4-A631-FD3480FE511F}" srcOrd="0" destOrd="0" presId="urn:microsoft.com/office/officeart/2005/8/layout/vList2"/>
    <dgm:cxn modelId="{442DD514-16C9-4DFF-85A0-B6805C8977C5}" type="presParOf" srcId="{A685382F-A261-41C4-B1B8-D8D7522DF2DB}" destId="{6AB73414-6AF6-4EC4-A631-FD3480FE511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25A0802-D082-430A-888E-0569EB4C1B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E162510-000A-49BA-9423-B9B7A4A49CC0}">
      <dgm:prSet/>
      <dgm:spPr/>
      <dgm:t>
        <a:bodyPr/>
        <a:lstStyle/>
        <a:p>
          <a:r>
            <a:rPr lang="en-IN" dirty="0"/>
            <a:t>User Engagement: Investors want to know if users are still active and posting on Instagram or if they are making fewer posts.</a:t>
          </a:r>
        </a:p>
      </dgm:t>
    </dgm:pt>
    <dgm:pt modelId="{74D8504B-9607-4E89-8458-C40D4BB99637}" type="parTrans" cxnId="{037252EC-F220-4ED9-BE26-72C3609C4303}">
      <dgm:prSet/>
      <dgm:spPr/>
      <dgm:t>
        <a:bodyPr/>
        <a:lstStyle/>
        <a:p>
          <a:endParaRPr lang="en-IN"/>
        </a:p>
      </dgm:t>
    </dgm:pt>
    <dgm:pt modelId="{6EDCFDC6-8A8A-4C68-B87A-D7D767F5BFBE}" type="sibTrans" cxnId="{037252EC-F220-4ED9-BE26-72C3609C4303}">
      <dgm:prSet/>
      <dgm:spPr/>
      <dgm:t>
        <a:bodyPr/>
        <a:lstStyle/>
        <a:p>
          <a:endParaRPr lang="en-IN"/>
        </a:p>
      </dgm:t>
    </dgm:pt>
    <dgm:pt modelId="{6B22C0B5-6A8A-4E45-80D1-1BA14B529095}" type="pres">
      <dgm:prSet presAssocID="{225A0802-D082-430A-888E-0569EB4C1BF9}" presName="linear" presStyleCnt="0">
        <dgm:presLayoutVars>
          <dgm:animLvl val="lvl"/>
          <dgm:resizeHandles val="exact"/>
        </dgm:presLayoutVars>
      </dgm:prSet>
      <dgm:spPr/>
      <dgm:t>
        <a:bodyPr/>
        <a:lstStyle/>
        <a:p>
          <a:endParaRPr lang="en-IN"/>
        </a:p>
      </dgm:t>
    </dgm:pt>
    <dgm:pt modelId="{CDFE3068-805D-45BF-8822-26D7EF0E68BF}" type="pres">
      <dgm:prSet presAssocID="{3E162510-000A-49BA-9423-B9B7A4A49CC0}" presName="parentText" presStyleLbl="node1" presStyleIdx="0" presStyleCnt="1">
        <dgm:presLayoutVars>
          <dgm:chMax val="0"/>
          <dgm:bulletEnabled val="1"/>
        </dgm:presLayoutVars>
      </dgm:prSet>
      <dgm:spPr/>
      <dgm:t>
        <a:bodyPr/>
        <a:lstStyle/>
        <a:p>
          <a:endParaRPr lang="en-IN"/>
        </a:p>
      </dgm:t>
    </dgm:pt>
  </dgm:ptLst>
  <dgm:cxnLst>
    <dgm:cxn modelId="{6F61DAB7-EC28-427F-A53E-0186B0C870E0}" type="presOf" srcId="{3E162510-000A-49BA-9423-B9B7A4A49CC0}" destId="{CDFE3068-805D-45BF-8822-26D7EF0E68BF}" srcOrd="0" destOrd="0" presId="urn:microsoft.com/office/officeart/2005/8/layout/vList2"/>
    <dgm:cxn modelId="{B48B9C15-3C43-45A2-9714-50F9FE553B37}" type="presOf" srcId="{225A0802-D082-430A-888E-0569EB4C1BF9}" destId="{6B22C0B5-6A8A-4E45-80D1-1BA14B529095}" srcOrd="0" destOrd="0" presId="urn:microsoft.com/office/officeart/2005/8/layout/vList2"/>
    <dgm:cxn modelId="{037252EC-F220-4ED9-BE26-72C3609C4303}" srcId="{225A0802-D082-430A-888E-0569EB4C1BF9}" destId="{3E162510-000A-49BA-9423-B9B7A4A49CC0}" srcOrd="0" destOrd="0" parTransId="{74D8504B-9607-4E89-8458-C40D4BB99637}" sibTransId="{6EDCFDC6-8A8A-4C68-B87A-D7D767F5BFBE}"/>
    <dgm:cxn modelId="{0B9F5506-D212-4252-98FD-E94ECA712B28}" type="presParOf" srcId="{6B22C0B5-6A8A-4E45-80D1-1BA14B529095}" destId="{CDFE3068-805D-45BF-8822-26D7EF0E68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25FFD52-2CA7-4FB3-BB20-F69FBC2CC3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0153927-F42B-4AFA-9506-E63FAA1CC804}">
      <dgm:prSet/>
      <dgm:spPr/>
      <dgm:t>
        <a:bodyPr/>
        <a:lstStyle/>
        <a:p>
          <a:pPr rtl="0"/>
          <a:r>
            <a:rPr lang="en-IN" b="1" dirty="0"/>
            <a:t>Insight:</a:t>
          </a:r>
          <a:r>
            <a:rPr lang="en-IN" dirty="0">
              <a:latin typeface="Calibri"/>
            </a:rPr>
            <a:t> The Average number of posts is taken from Active Users, but the ratio is taken from All Users. The information shows the gap between the users that are registered and actual users making posts. This gap needs to decrease.</a:t>
          </a:r>
          <a:endParaRPr lang="en-IN" dirty="0"/>
        </a:p>
      </dgm:t>
    </dgm:pt>
    <dgm:pt modelId="{B8099CCF-94FB-4963-AD89-A67D861E129B}" type="parTrans" cxnId="{5B3BB421-EDB5-4698-BE35-510868AB538A}">
      <dgm:prSet/>
      <dgm:spPr/>
      <dgm:t>
        <a:bodyPr/>
        <a:lstStyle/>
        <a:p>
          <a:endParaRPr lang="en-IN"/>
        </a:p>
      </dgm:t>
    </dgm:pt>
    <dgm:pt modelId="{45EF1ECF-F04D-45C4-B841-60C9C384EE13}" type="sibTrans" cxnId="{5B3BB421-EDB5-4698-BE35-510868AB538A}">
      <dgm:prSet/>
      <dgm:spPr/>
      <dgm:t>
        <a:bodyPr/>
        <a:lstStyle/>
        <a:p>
          <a:endParaRPr lang="en-IN"/>
        </a:p>
      </dgm:t>
    </dgm:pt>
    <dgm:pt modelId="{A685382F-A261-41C4-B1B8-D8D7522DF2DB}" type="pres">
      <dgm:prSet presAssocID="{925FFD52-2CA7-4FB3-BB20-F69FBC2CC3AE}" presName="linear" presStyleCnt="0">
        <dgm:presLayoutVars>
          <dgm:animLvl val="lvl"/>
          <dgm:resizeHandles val="exact"/>
        </dgm:presLayoutVars>
      </dgm:prSet>
      <dgm:spPr/>
      <dgm:t>
        <a:bodyPr/>
        <a:lstStyle/>
        <a:p>
          <a:endParaRPr lang="en-IN"/>
        </a:p>
      </dgm:t>
    </dgm:pt>
    <dgm:pt modelId="{6AB73414-6AF6-4EC4-A631-FD3480FE511F}" type="pres">
      <dgm:prSet presAssocID="{E0153927-F42B-4AFA-9506-E63FAA1CC804}" presName="parentText" presStyleLbl="node1" presStyleIdx="0" presStyleCnt="1">
        <dgm:presLayoutVars>
          <dgm:chMax val="0"/>
          <dgm:bulletEnabled val="1"/>
        </dgm:presLayoutVars>
      </dgm:prSet>
      <dgm:spPr/>
      <dgm:t>
        <a:bodyPr/>
        <a:lstStyle/>
        <a:p>
          <a:endParaRPr lang="en-IN"/>
        </a:p>
      </dgm:t>
    </dgm:pt>
  </dgm:ptLst>
  <dgm:cxnLst>
    <dgm:cxn modelId="{5235A864-054B-4A27-9C31-CD639D957888}" type="presOf" srcId="{E0153927-F42B-4AFA-9506-E63FAA1CC804}" destId="{6AB73414-6AF6-4EC4-A631-FD3480FE511F}" srcOrd="0" destOrd="0" presId="urn:microsoft.com/office/officeart/2005/8/layout/vList2"/>
    <dgm:cxn modelId="{5B3BB421-EDB5-4698-BE35-510868AB538A}" srcId="{925FFD52-2CA7-4FB3-BB20-F69FBC2CC3AE}" destId="{E0153927-F42B-4AFA-9506-E63FAA1CC804}" srcOrd="0" destOrd="0" parTransId="{B8099CCF-94FB-4963-AD89-A67D861E129B}" sibTransId="{45EF1ECF-F04D-45C4-B841-60C9C384EE13}"/>
    <dgm:cxn modelId="{190F8F29-68E7-4929-AB89-7AFA4D80D840}" type="presOf" srcId="{925FFD52-2CA7-4FB3-BB20-F69FBC2CC3AE}" destId="{A685382F-A261-41C4-B1B8-D8D7522DF2DB}" srcOrd="0" destOrd="0" presId="urn:microsoft.com/office/officeart/2005/8/layout/vList2"/>
    <dgm:cxn modelId="{6191BB2F-6648-4C4E-B696-12D2E15CED50}" type="presParOf" srcId="{A685382F-A261-41C4-B1B8-D8D7522DF2DB}" destId="{6AB73414-6AF6-4EC4-A631-FD3480FE511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25A0802-D082-430A-888E-0569EB4C1B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E162510-000A-49BA-9423-B9B7A4A49CC0}">
      <dgm:prSet/>
      <dgm:spPr/>
      <dgm:t>
        <a:bodyPr/>
        <a:lstStyle/>
        <a:p>
          <a:r>
            <a:rPr lang="en-IN" dirty="0"/>
            <a:t>Bots &amp; Fake Accounts: Investors want to know if the platform is crowded with fake and dummy accounts.</a:t>
          </a:r>
        </a:p>
      </dgm:t>
    </dgm:pt>
    <dgm:pt modelId="{74D8504B-9607-4E89-8458-C40D4BB99637}" type="parTrans" cxnId="{037252EC-F220-4ED9-BE26-72C3609C4303}">
      <dgm:prSet/>
      <dgm:spPr/>
      <dgm:t>
        <a:bodyPr/>
        <a:lstStyle/>
        <a:p>
          <a:endParaRPr lang="en-IN"/>
        </a:p>
      </dgm:t>
    </dgm:pt>
    <dgm:pt modelId="{6EDCFDC6-8A8A-4C68-B87A-D7D767F5BFBE}" type="sibTrans" cxnId="{037252EC-F220-4ED9-BE26-72C3609C4303}">
      <dgm:prSet/>
      <dgm:spPr/>
      <dgm:t>
        <a:bodyPr/>
        <a:lstStyle/>
        <a:p>
          <a:endParaRPr lang="en-IN"/>
        </a:p>
      </dgm:t>
    </dgm:pt>
    <dgm:pt modelId="{6B22C0B5-6A8A-4E45-80D1-1BA14B529095}" type="pres">
      <dgm:prSet presAssocID="{225A0802-D082-430A-888E-0569EB4C1BF9}" presName="linear" presStyleCnt="0">
        <dgm:presLayoutVars>
          <dgm:animLvl val="lvl"/>
          <dgm:resizeHandles val="exact"/>
        </dgm:presLayoutVars>
      </dgm:prSet>
      <dgm:spPr/>
      <dgm:t>
        <a:bodyPr/>
        <a:lstStyle/>
        <a:p>
          <a:endParaRPr lang="en-IN"/>
        </a:p>
      </dgm:t>
    </dgm:pt>
    <dgm:pt modelId="{CDFE3068-805D-45BF-8822-26D7EF0E68BF}" type="pres">
      <dgm:prSet presAssocID="{3E162510-000A-49BA-9423-B9B7A4A49CC0}" presName="parentText" presStyleLbl="node1" presStyleIdx="0" presStyleCnt="1">
        <dgm:presLayoutVars>
          <dgm:chMax val="0"/>
          <dgm:bulletEnabled val="1"/>
        </dgm:presLayoutVars>
      </dgm:prSet>
      <dgm:spPr/>
      <dgm:t>
        <a:bodyPr/>
        <a:lstStyle/>
        <a:p>
          <a:endParaRPr lang="en-IN"/>
        </a:p>
      </dgm:t>
    </dgm:pt>
  </dgm:ptLst>
  <dgm:cxnLst>
    <dgm:cxn modelId="{6F61DAB7-EC28-427F-A53E-0186B0C870E0}" type="presOf" srcId="{3E162510-000A-49BA-9423-B9B7A4A49CC0}" destId="{CDFE3068-805D-45BF-8822-26D7EF0E68BF}" srcOrd="0" destOrd="0" presId="urn:microsoft.com/office/officeart/2005/8/layout/vList2"/>
    <dgm:cxn modelId="{B48B9C15-3C43-45A2-9714-50F9FE553B37}" type="presOf" srcId="{225A0802-D082-430A-888E-0569EB4C1BF9}" destId="{6B22C0B5-6A8A-4E45-80D1-1BA14B529095}" srcOrd="0" destOrd="0" presId="urn:microsoft.com/office/officeart/2005/8/layout/vList2"/>
    <dgm:cxn modelId="{037252EC-F220-4ED9-BE26-72C3609C4303}" srcId="{225A0802-D082-430A-888E-0569EB4C1BF9}" destId="{3E162510-000A-49BA-9423-B9B7A4A49CC0}" srcOrd="0" destOrd="0" parTransId="{74D8504B-9607-4E89-8458-C40D4BB99637}" sibTransId="{6EDCFDC6-8A8A-4C68-B87A-D7D767F5BFBE}"/>
    <dgm:cxn modelId="{0B9F5506-D212-4252-98FD-E94ECA712B28}" type="presParOf" srcId="{6B22C0B5-6A8A-4E45-80D1-1BA14B529095}" destId="{CDFE3068-805D-45BF-8822-26D7EF0E68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25FFD52-2CA7-4FB3-BB20-F69FBC2CC3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0153927-F42B-4AFA-9506-E63FAA1CC804}">
      <dgm:prSet/>
      <dgm:spPr/>
      <dgm:t>
        <a:bodyPr/>
        <a:lstStyle/>
        <a:p>
          <a:pPr rtl="0"/>
          <a:r>
            <a:rPr lang="en-IN" b="1" dirty="0"/>
            <a:t>Insight:</a:t>
          </a:r>
          <a:r>
            <a:rPr lang="en-IN" dirty="0">
              <a:latin typeface="Calibri"/>
            </a:rPr>
            <a:t> As genuine users do not normally like every single photo, the </a:t>
          </a:r>
          <a:r>
            <a:rPr lang="en-IN" dirty="0" smtClean="0">
              <a:latin typeface="Calibri"/>
            </a:rPr>
            <a:t>13 users in the list are </a:t>
          </a:r>
          <a:r>
            <a:rPr lang="en-IN" dirty="0">
              <a:latin typeface="Calibri"/>
            </a:rPr>
            <a:t>Bots or Fake Accounts. This list distorts the data and can provide incorrect analysis. The users need to be removed from the database.</a:t>
          </a:r>
          <a:endParaRPr lang="en-IN" dirty="0"/>
        </a:p>
      </dgm:t>
    </dgm:pt>
    <dgm:pt modelId="{B8099CCF-94FB-4963-AD89-A67D861E129B}" type="parTrans" cxnId="{5B3BB421-EDB5-4698-BE35-510868AB538A}">
      <dgm:prSet/>
      <dgm:spPr/>
      <dgm:t>
        <a:bodyPr/>
        <a:lstStyle/>
        <a:p>
          <a:endParaRPr lang="en-IN"/>
        </a:p>
      </dgm:t>
    </dgm:pt>
    <dgm:pt modelId="{45EF1ECF-F04D-45C4-B841-60C9C384EE13}" type="sibTrans" cxnId="{5B3BB421-EDB5-4698-BE35-510868AB538A}">
      <dgm:prSet/>
      <dgm:spPr/>
      <dgm:t>
        <a:bodyPr/>
        <a:lstStyle/>
        <a:p>
          <a:endParaRPr lang="en-IN"/>
        </a:p>
      </dgm:t>
    </dgm:pt>
    <dgm:pt modelId="{A685382F-A261-41C4-B1B8-D8D7522DF2DB}" type="pres">
      <dgm:prSet presAssocID="{925FFD52-2CA7-4FB3-BB20-F69FBC2CC3AE}" presName="linear" presStyleCnt="0">
        <dgm:presLayoutVars>
          <dgm:animLvl val="lvl"/>
          <dgm:resizeHandles val="exact"/>
        </dgm:presLayoutVars>
      </dgm:prSet>
      <dgm:spPr/>
      <dgm:t>
        <a:bodyPr/>
        <a:lstStyle/>
        <a:p>
          <a:endParaRPr lang="en-IN"/>
        </a:p>
      </dgm:t>
    </dgm:pt>
    <dgm:pt modelId="{6AB73414-6AF6-4EC4-A631-FD3480FE511F}" type="pres">
      <dgm:prSet presAssocID="{E0153927-F42B-4AFA-9506-E63FAA1CC804}" presName="parentText" presStyleLbl="node1" presStyleIdx="0" presStyleCnt="1">
        <dgm:presLayoutVars>
          <dgm:chMax val="0"/>
          <dgm:bulletEnabled val="1"/>
        </dgm:presLayoutVars>
      </dgm:prSet>
      <dgm:spPr/>
      <dgm:t>
        <a:bodyPr/>
        <a:lstStyle/>
        <a:p>
          <a:endParaRPr lang="en-IN"/>
        </a:p>
      </dgm:t>
    </dgm:pt>
  </dgm:ptLst>
  <dgm:cxnLst>
    <dgm:cxn modelId="{5235A864-054B-4A27-9C31-CD639D957888}" type="presOf" srcId="{E0153927-F42B-4AFA-9506-E63FAA1CC804}" destId="{6AB73414-6AF6-4EC4-A631-FD3480FE511F}" srcOrd="0" destOrd="0" presId="urn:microsoft.com/office/officeart/2005/8/layout/vList2"/>
    <dgm:cxn modelId="{5B3BB421-EDB5-4698-BE35-510868AB538A}" srcId="{925FFD52-2CA7-4FB3-BB20-F69FBC2CC3AE}" destId="{E0153927-F42B-4AFA-9506-E63FAA1CC804}" srcOrd="0" destOrd="0" parTransId="{B8099CCF-94FB-4963-AD89-A67D861E129B}" sibTransId="{45EF1ECF-F04D-45C4-B841-60C9C384EE13}"/>
    <dgm:cxn modelId="{190F8F29-68E7-4929-AB89-7AFA4D80D840}" type="presOf" srcId="{925FFD52-2CA7-4FB3-BB20-F69FBC2CC3AE}" destId="{A685382F-A261-41C4-B1B8-D8D7522DF2DB}" srcOrd="0" destOrd="0" presId="urn:microsoft.com/office/officeart/2005/8/layout/vList2"/>
    <dgm:cxn modelId="{6191BB2F-6648-4C4E-B696-12D2E15CED50}" type="presParOf" srcId="{A685382F-A261-41C4-B1B8-D8D7522DF2DB}" destId="{6AB73414-6AF6-4EC4-A631-FD3480FE511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B6EC9-A66D-46D3-B5CD-3056B25386F8}" type="doc">
      <dgm:prSet loTypeId="urn:microsoft.com/office/officeart/2018/2/layout/IconVerticalSolidList" loCatId="icon" qsTypeId="urn:microsoft.com/office/officeart/2005/8/quickstyle/simple3" qsCatId="simple" csTypeId="urn:microsoft.com/office/officeart/2005/8/colors/accent1_1" csCatId="accent1" phldr="1"/>
      <dgm:spPr/>
      <dgm:t>
        <a:bodyPr/>
        <a:lstStyle/>
        <a:p>
          <a:endParaRPr lang="en-US"/>
        </a:p>
      </dgm:t>
    </dgm:pt>
    <dgm:pt modelId="{969F1AF3-6A1D-4A21-8E7F-59400041CEE5}">
      <dgm:prSet custT="1"/>
      <dgm:spPr/>
      <dgm:t>
        <a:bodyPr/>
        <a:lstStyle/>
        <a:p>
          <a:pPr>
            <a:lnSpc>
              <a:spcPct val="100000"/>
            </a:lnSpc>
          </a:pPr>
          <a:r>
            <a:rPr lang="en-IN" sz="2000" dirty="0"/>
            <a:t>The initial step is the creation of the database &amp; tables, along with importing the data into the tables. This is achieved by running the DDL &amp; DML SQL queries provided in MySQL through the MySQL Workbench.</a:t>
          </a:r>
          <a:endParaRPr lang="en-US" sz="2000" dirty="0"/>
        </a:p>
      </dgm:t>
    </dgm:pt>
    <dgm:pt modelId="{194034A3-5017-4C9D-A1FD-780E22FA5BEB}" type="parTrans" cxnId="{3A7B2AD8-A38A-48B6-AC6B-F09F58252B83}">
      <dgm:prSet/>
      <dgm:spPr/>
      <dgm:t>
        <a:bodyPr/>
        <a:lstStyle/>
        <a:p>
          <a:endParaRPr lang="en-US" sz="2000"/>
        </a:p>
      </dgm:t>
    </dgm:pt>
    <dgm:pt modelId="{EDFC29C3-B930-432B-AA90-7BCFB6BA67D1}" type="sibTrans" cxnId="{3A7B2AD8-A38A-48B6-AC6B-F09F58252B83}">
      <dgm:prSet/>
      <dgm:spPr/>
      <dgm:t>
        <a:bodyPr/>
        <a:lstStyle/>
        <a:p>
          <a:endParaRPr lang="en-US" sz="2000"/>
        </a:p>
      </dgm:t>
    </dgm:pt>
    <dgm:pt modelId="{5EAA15F0-5234-4BC3-A882-F31C56DDC414}">
      <dgm:prSet custT="1"/>
      <dgm:spPr/>
      <dgm:t>
        <a:bodyPr/>
        <a:lstStyle/>
        <a:p>
          <a:pPr>
            <a:lnSpc>
              <a:spcPct val="100000"/>
            </a:lnSpc>
          </a:pPr>
          <a:r>
            <a:rPr lang="en-IN" sz="2000" dirty="0"/>
            <a:t>After the previous step, analysis on the data was made and insights were generated from the database by running SQL queries in MySQL Workbench. </a:t>
          </a:r>
          <a:endParaRPr lang="en-US" sz="2000" dirty="0"/>
        </a:p>
      </dgm:t>
    </dgm:pt>
    <dgm:pt modelId="{6E97E20D-C72B-49FB-9087-02F6EEA30C26}" type="parTrans" cxnId="{FD6D7119-70D1-407B-A1C8-4C9C6D3DEAD4}">
      <dgm:prSet/>
      <dgm:spPr/>
      <dgm:t>
        <a:bodyPr/>
        <a:lstStyle/>
        <a:p>
          <a:endParaRPr lang="en-US" sz="2000"/>
        </a:p>
      </dgm:t>
    </dgm:pt>
    <dgm:pt modelId="{3956DC45-4140-4424-934E-78ED0124F9F5}" type="sibTrans" cxnId="{FD6D7119-70D1-407B-A1C8-4C9C6D3DEAD4}">
      <dgm:prSet/>
      <dgm:spPr/>
      <dgm:t>
        <a:bodyPr/>
        <a:lstStyle/>
        <a:p>
          <a:endParaRPr lang="en-US" sz="2000"/>
        </a:p>
      </dgm:t>
    </dgm:pt>
    <dgm:pt modelId="{94FF18F1-9809-4ED7-B8C6-88B3D16071F0}" type="pres">
      <dgm:prSet presAssocID="{712B6EC9-A66D-46D3-B5CD-3056B25386F8}" presName="root" presStyleCnt="0">
        <dgm:presLayoutVars>
          <dgm:dir/>
          <dgm:resizeHandles val="exact"/>
        </dgm:presLayoutVars>
      </dgm:prSet>
      <dgm:spPr/>
      <dgm:t>
        <a:bodyPr/>
        <a:lstStyle/>
        <a:p>
          <a:endParaRPr lang="en-IN"/>
        </a:p>
      </dgm:t>
    </dgm:pt>
    <dgm:pt modelId="{37F00212-FDAB-484E-AAEF-4FCE3E9D6B02}" type="pres">
      <dgm:prSet presAssocID="{969F1AF3-6A1D-4A21-8E7F-59400041CEE5}" presName="compNode" presStyleCnt="0"/>
      <dgm:spPr/>
    </dgm:pt>
    <dgm:pt modelId="{44B859BE-3658-4E7D-8BFB-4465BA5FF1AD}" type="pres">
      <dgm:prSet presAssocID="{969F1AF3-6A1D-4A21-8E7F-59400041CEE5}" presName="bgRect" presStyleLbl="bgShp" presStyleIdx="0" presStyleCnt="2"/>
      <dgm:spPr/>
    </dgm:pt>
    <dgm:pt modelId="{897421F5-6830-4190-A977-C04E7FC97F21}" type="pres">
      <dgm:prSet presAssocID="{969F1AF3-6A1D-4A21-8E7F-59400041CEE5}"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IN"/>
        </a:p>
      </dgm:t>
      <dgm:extLst>
        <a:ext uri="{E40237B7-FDA0-4F09-8148-C483321AD2D9}">
          <dgm14:cNvPr xmlns:dgm14="http://schemas.microsoft.com/office/drawing/2010/diagram" id="0" name="" descr="Database"/>
        </a:ext>
      </dgm:extLst>
    </dgm:pt>
    <dgm:pt modelId="{C8014D68-FF0D-4534-B157-26D17E0EF33F}" type="pres">
      <dgm:prSet presAssocID="{969F1AF3-6A1D-4A21-8E7F-59400041CEE5}" presName="spaceRect" presStyleCnt="0"/>
      <dgm:spPr/>
    </dgm:pt>
    <dgm:pt modelId="{B27F173E-5102-47E9-AEF6-4CC0BEF5DC89}" type="pres">
      <dgm:prSet presAssocID="{969F1AF3-6A1D-4A21-8E7F-59400041CEE5}" presName="parTx" presStyleLbl="revTx" presStyleIdx="0" presStyleCnt="2">
        <dgm:presLayoutVars>
          <dgm:chMax val="0"/>
          <dgm:chPref val="0"/>
        </dgm:presLayoutVars>
      </dgm:prSet>
      <dgm:spPr/>
      <dgm:t>
        <a:bodyPr/>
        <a:lstStyle/>
        <a:p>
          <a:endParaRPr lang="en-IN"/>
        </a:p>
      </dgm:t>
    </dgm:pt>
    <dgm:pt modelId="{3495B41E-EC62-4673-A11D-629447775448}" type="pres">
      <dgm:prSet presAssocID="{EDFC29C3-B930-432B-AA90-7BCFB6BA67D1}" presName="sibTrans" presStyleCnt="0"/>
      <dgm:spPr/>
    </dgm:pt>
    <dgm:pt modelId="{8D931832-5845-4464-83DA-7F2C318C63CF}" type="pres">
      <dgm:prSet presAssocID="{5EAA15F0-5234-4BC3-A882-F31C56DDC414}" presName="compNode" presStyleCnt="0"/>
      <dgm:spPr/>
    </dgm:pt>
    <dgm:pt modelId="{16E610C5-36DB-4419-A5CF-7809ED4D3822}" type="pres">
      <dgm:prSet presAssocID="{5EAA15F0-5234-4BC3-A882-F31C56DDC414}" presName="bgRect" presStyleLbl="bgShp" presStyleIdx="1" presStyleCnt="2"/>
      <dgm:spPr/>
    </dgm:pt>
    <dgm:pt modelId="{7C31B93F-7CA5-4C22-B9A2-FD62A05B1D50}" type="pres">
      <dgm:prSet presAssocID="{5EAA15F0-5234-4BC3-A882-F31C56DDC414}"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IN"/>
        </a:p>
      </dgm:t>
      <dgm:extLst>
        <a:ext uri="{E40237B7-FDA0-4F09-8148-C483321AD2D9}">
          <dgm14:cNvPr xmlns:dgm14="http://schemas.microsoft.com/office/drawing/2010/diagram" id="0" name="" descr="Flowchart"/>
        </a:ext>
      </dgm:extLst>
    </dgm:pt>
    <dgm:pt modelId="{08554580-A5D1-4833-AFB7-A135A0EA41EF}" type="pres">
      <dgm:prSet presAssocID="{5EAA15F0-5234-4BC3-A882-F31C56DDC414}" presName="spaceRect" presStyleCnt="0"/>
      <dgm:spPr/>
    </dgm:pt>
    <dgm:pt modelId="{18CBC128-828D-46BC-9E74-7D4326EAE58A}" type="pres">
      <dgm:prSet presAssocID="{5EAA15F0-5234-4BC3-A882-F31C56DDC414}" presName="parTx" presStyleLbl="revTx" presStyleIdx="1" presStyleCnt="2">
        <dgm:presLayoutVars>
          <dgm:chMax val="0"/>
          <dgm:chPref val="0"/>
        </dgm:presLayoutVars>
      </dgm:prSet>
      <dgm:spPr/>
      <dgm:t>
        <a:bodyPr/>
        <a:lstStyle/>
        <a:p>
          <a:endParaRPr lang="en-IN"/>
        </a:p>
      </dgm:t>
    </dgm:pt>
  </dgm:ptLst>
  <dgm:cxnLst>
    <dgm:cxn modelId="{39E5920E-333B-44EF-9293-85601456A3F5}" type="presOf" srcId="{5EAA15F0-5234-4BC3-A882-F31C56DDC414}" destId="{18CBC128-828D-46BC-9E74-7D4326EAE58A}" srcOrd="0" destOrd="0" presId="urn:microsoft.com/office/officeart/2018/2/layout/IconVerticalSolidList"/>
    <dgm:cxn modelId="{7CA172A2-05E4-4700-BEDB-6CD76C717966}" type="presOf" srcId="{969F1AF3-6A1D-4A21-8E7F-59400041CEE5}" destId="{B27F173E-5102-47E9-AEF6-4CC0BEF5DC89}" srcOrd="0" destOrd="0" presId="urn:microsoft.com/office/officeart/2018/2/layout/IconVerticalSolidList"/>
    <dgm:cxn modelId="{3A7B2AD8-A38A-48B6-AC6B-F09F58252B83}" srcId="{712B6EC9-A66D-46D3-B5CD-3056B25386F8}" destId="{969F1AF3-6A1D-4A21-8E7F-59400041CEE5}" srcOrd="0" destOrd="0" parTransId="{194034A3-5017-4C9D-A1FD-780E22FA5BEB}" sibTransId="{EDFC29C3-B930-432B-AA90-7BCFB6BA67D1}"/>
    <dgm:cxn modelId="{E7141D8F-F30D-4883-8AAB-0FE8FF4B144C}" type="presOf" srcId="{712B6EC9-A66D-46D3-B5CD-3056B25386F8}" destId="{94FF18F1-9809-4ED7-B8C6-88B3D16071F0}" srcOrd="0" destOrd="0" presId="urn:microsoft.com/office/officeart/2018/2/layout/IconVerticalSolidList"/>
    <dgm:cxn modelId="{FD6D7119-70D1-407B-A1C8-4C9C6D3DEAD4}" srcId="{712B6EC9-A66D-46D3-B5CD-3056B25386F8}" destId="{5EAA15F0-5234-4BC3-A882-F31C56DDC414}" srcOrd="1" destOrd="0" parTransId="{6E97E20D-C72B-49FB-9087-02F6EEA30C26}" sibTransId="{3956DC45-4140-4424-934E-78ED0124F9F5}"/>
    <dgm:cxn modelId="{49F272DE-23AE-4674-B1FB-4F254D3343B9}" type="presParOf" srcId="{94FF18F1-9809-4ED7-B8C6-88B3D16071F0}" destId="{37F00212-FDAB-484E-AAEF-4FCE3E9D6B02}" srcOrd="0" destOrd="0" presId="urn:microsoft.com/office/officeart/2018/2/layout/IconVerticalSolidList"/>
    <dgm:cxn modelId="{7DB83725-DA99-44F2-B600-FB441D833F47}" type="presParOf" srcId="{37F00212-FDAB-484E-AAEF-4FCE3E9D6B02}" destId="{44B859BE-3658-4E7D-8BFB-4465BA5FF1AD}" srcOrd="0" destOrd="0" presId="urn:microsoft.com/office/officeart/2018/2/layout/IconVerticalSolidList"/>
    <dgm:cxn modelId="{51656D55-3E7A-424C-88D4-D8509C565F08}" type="presParOf" srcId="{37F00212-FDAB-484E-AAEF-4FCE3E9D6B02}" destId="{897421F5-6830-4190-A977-C04E7FC97F21}" srcOrd="1" destOrd="0" presId="urn:microsoft.com/office/officeart/2018/2/layout/IconVerticalSolidList"/>
    <dgm:cxn modelId="{5B596B1E-3C9B-4DA2-852C-6DD12A524661}" type="presParOf" srcId="{37F00212-FDAB-484E-AAEF-4FCE3E9D6B02}" destId="{C8014D68-FF0D-4534-B157-26D17E0EF33F}" srcOrd="2" destOrd="0" presId="urn:microsoft.com/office/officeart/2018/2/layout/IconVerticalSolidList"/>
    <dgm:cxn modelId="{36653D84-2FDD-44D6-8857-E05C2799CCD2}" type="presParOf" srcId="{37F00212-FDAB-484E-AAEF-4FCE3E9D6B02}" destId="{B27F173E-5102-47E9-AEF6-4CC0BEF5DC89}" srcOrd="3" destOrd="0" presId="urn:microsoft.com/office/officeart/2018/2/layout/IconVerticalSolidList"/>
    <dgm:cxn modelId="{8E5C0093-B6AD-4E36-9CB4-BC1386C99AD4}" type="presParOf" srcId="{94FF18F1-9809-4ED7-B8C6-88B3D16071F0}" destId="{3495B41E-EC62-4673-A11D-629447775448}" srcOrd="1" destOrd="0" presId="urn:microsoft.com/office/officeart/2018/2/layout/IconVerticalSolidList"/>
    <dgm:cxn modelId="{08E0111B-8A6F-4346-8444-C221EC8AE351}" type="presParOf" srcId="{94FF18F1-9809-4ED7-B8C6-88B3D16071F0}" destId="{8D931832-5845-4464-83DA-7F2C318C63CF}" srcOrd="2" destOrd="0" presId="urn:microsoft.com/office/officeart/2018/2/layout/IconVerticalSolidList"/>
    <dgm:cxn modelId="{31246954-C2B0-47A0-B718-EC4C604DE511}" type="presParOf" srcId="{8D931832-5845-4464-83DA-7F2C318C63CF}" destId="{16E610C5-36DB-4419-A5CF-7809ED4D3822}" srcOrd="0" destOrd="0" presId="urn:microsoft.com/office/officeart/2018/2/layout/IconVerticalSolidList"/>
    <dgm:cxn modelId="{F776EA8D-88DF-460C-8913-DACECCCDB173}" type="presParOf" srcId="{8D931832-5845-4464-83DA-7F2C318C63CF}" destId="{7C31B93F-7CA5-4C22-B9A2-FD62A05B1D50}" srcOrd="1" destOrd="0" presId="urn:microsoft.com/office/officeart/2018/2/layout/IconVerticalSolidList"/>
    <dgm:cxn modelId="{1B6B24C1-B744-4196-9913-FB50D0518549}" type="presParOf" srcId="{8D931832-5845-4464-83DA-7F2C318C63CF}" destId="{08554580-A5D1-4833-AFB7-A135A0EA41EF}" srcOrd="2" destOrd="0" presId="urn:microsoft.com/office/officeart/2018/2/layout/IconVerticalSolidList"/>
    <dgm:cxn modelId="{DED1F7CF-B409-4D5B-8802-362699C7D879}" type="presParOf" srcId="{8D931832-5845-4464-83DA-7F2C318C63CF}" destId="{18CBC128-828D-46BC-9E74-7D4326EAE58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12B6EC9-A66D-46D3-B5CD-3056B25386F8}"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en-US"/>
        </a:p>
      </dgm:t>
    </dgm:pt>
    <dgm:pt modelId="{06FA8854-65E2-4DA8-ABEB-FA9B22FD864A}">
      <dgm:prSet/>
      <dgm:spPr/>
      <dgm:t>
        <a:bodyPr/>
        <a:lstStyle/>
        <a:p>
          <a:r>
            <a:rPr lang="en-IN" dirty="0" smtClean="0">
              <a:latin typeface="+mn-lt"/>
            </a:rPr>
            <a:t>Impact for the Team</a:t>
          </a:r>
          <a:endParaRPr lang="en-IN" dirty="0">
            <a:latin typeface="+mn-lt"/>
          </a:endParaRPr>
        </a:p>
      </dgm:t>
    </dgm:pt>
    <dgm:pt modelId="{5B615040-3A83-466E-A3D6-69E5AE555ACD}" type="parTrans" cxnId="{BA9FF534-B4AE-4B40-9D1E-088D4CFE808A}">
      <dgm:prSet/>
      <dgm:spPr/>
      <dgm:t>
        <a:bodyPr/>
        <a:lstStyle/>
        <a:p>
          <a:endParaRPr lang="en-IN">
            <a:latin typeface="+mn-lt"/>
          </a:endParaRPr>
        </a:p>
      </dgm:t>
    </dgm:pt>
    <dgm:pt modelId="{5A701858-3BDD-4EF3-8E0B-88C9EE0CA8F8}" type="sibTrans" cxnId="{BA9FF534-B4AE-4B40-9D1E-088D4CFE808A}">
      <dgm:prSet/>
      <dgm:spPr/>
      <dgm:t>
        <a:bodyPr/>
        <a:lstStyle/>
        <a:p>
          <a:endParaRPr lang="en-IN">
            <a:latin typeface="+mn-lt"/>
          </a:endParaRPr>
        </a:p>
      </dgm:t>
    </dgm:pt>
    <dgm:pt modelId="{A38E4A3F-A0F1-48DD-B205-4F440E7AE024}">
      <dgm:prSet/>
      <dgm:spPr/>
      <dgm:t>
        <a:bodyPr/>
        <a:lstStyle/>
        <a:p>
          <a:r>
            <a:rPr lang="en-IN" dirty="0" smtClean="0">
              <a:latin typeface="+mn-lt"/>
              <a:ea typeface="Cambria"/>
            </a:rPr>
            <a:t>The analysis from the data will help the product manager and the team make informed decisions about the future direction of the Instagram App.</a:t>
          </a:r>
          <a:endParaRPr lang="en-IN" dirty="0">
            <a:latin typeface="+mn-lt"/>
          </a:endParaRPr>
        </a:p>
      </dgm:t>
    </dgm:pt>
    <dgm:pt modelId="{FA1EB249-F440-4B93-BAB5-75D0624F43FB}" type="parTrans" cxnId="{97FC176A-90CD-4602-A256-A6836E716954}">
      <dgm:prSet/>
      <dgm:spPr/>
      <dgm:t>
        <a:bodyPr/>
        <a:lstStyle/>
        <a:p>
          <a:endParaRPr lang="en-IN">
            <a:latin typeface="+mn-lt"/>
          </a:endParaRPr>
        </a:p>
      </dgm:t>
    </dgm:pt>
    <dgm:pt modelId="{360CA3BE-F309-41E9-AA93-07827FF909F7}" type="sibTrans" cxnId="{97FC176A-90CD-4602-A256-A6836E716954}">
      <dgm:prSet/>
      <dgm:spPr/>
      <dgm:t>
        <a:bodyPr/>
        <a:lstStyle/>
        <a:p>
          <a:endParaRPr lang="en-IN">
            <a:latin typeface="+mn-lt"/>
          </a:endParaRPr>
        </a:p>
      </dgm:t>
    </dgm:pt>
    <dgm:pt modelId="{EA851E81-05EF-42F5-AA28-C56B9FFC91BC}">
      <dgm:prSet/>
      <dgm:spPr/>
      <dgm:t>
        <a:bodyPr/>
        <a:lstStyle/>
        <a:p>
          <a:r>
            <a:rPr lang="en-IN" dirty="0" smtClean="0">
              <a:latin typeface="+mn-lt"/>
            </a:rPr>
            <a:t>Impact for Me</a:t>
          </a:r>
          <a:endParaRPr lang="en-IN" dirty="0">
            <a:latin typeface="+mn-lt"/>
          </a:endParaRPr>
        </a:p>
      </dgm:t>
    </dgm:pt>
    <dgm:pt modelId="{21D63D56-7CAF-45D7-BBC7-F3D0E84626A7}" type="parTrans" cxnId="{7723DA29-1F07-42B7-9014-80DBBD869808}">
      <dgm:prSet/>
      <dgm:spPr/>
      <dgm:t>
        <a:bodyPr/>
        <a:lstStyle/>
        <a:p>
          <a:endParaRPr lang="en-IN">
            <a:latin typeface="+mn-lt"/>
          </a:endParaRPr>
        </a:p>
      </dgm:t>
    </dgm:pt>
    <dgm:pt modelId="{4376B26E-1432-4B94-BDE9-3462823EE20F}" type="sibTrans" cxnId="{7723DA29-1F07-42B7-9014-80DBBD869808}">
      <dgm:prSet/>
      <dgm:spPr/>
      <dgm:t>
        <a:bodyPr/>
        <a:lstStyle/>
        <a:p>
          <a:endParaRPr lang="en-IN">
            <a:latin typeface="+mn-lt"/>
          </a:endParaRPr>
        </a:p>
      </dgm:t>
    </dgm:pt>
    <dgm:pt modelId="{16396A87-5219-43A6-9BAF-394B111A50FA}">
      <dgm:prSet/>
      <dgm:spPr/>
      <dgm:t>
        <a:bodyPr/>
        <a:lstStyle/>
        <a:p>
          <a:r>
            <a:rPr lang="en-IN" dirty="0" smtClean="0">
              <a:latin typeface="+mn-lt"/>
              <a:ea typeface="Cambria"/>
            </a:rPr>
            <a:t>The project allowed me to learn the fundamentals of SQL and its working. It has also shown me how to use it to extract various insights for data analysis.</a:t>
          </a:r>
          <a:endParaRPr lang="en-IN" dirty="0">
            <a:latin typeface="+mn-lt"/>
          </a:endParaRPr>
        </a:p>
      </dgm:t>
    </dgm:pt>
    <dgm:pt modelId="{93CF969F-4060-41C6-B300-ABE5FC1A716C}" type="parTrans" cxnId="{C1D80324-BA19-412E-A0BE-47EF252B0100}">
      <dgm:prSet/>
      <dgm:spPr/>
      <dgm:t>
        <a:bodyPr/>
        <a:lstStyle/>
        <a:p>
          <a:endParaRPr lang="en-IN">
            <a:latin typeface="+mn-lt"/>
          </a:endParaRPr>
        </a:p>
      </dgm:t>
    </dgm:pt>
    <dgm:pt modelId="{25CC4EEE-0E44-465C-A289-07092392E52B}" type="sibTrans" cxnId="{C1D80324-BA19-412E-A0BE-47EF252B0100}">
      <dgm:prSet/>
      <dgm:spPr/>
      <dgm:t>
        <a:bodyPr/>
        <a:lstStyle/>
        <a:p>
          <a:endParaRPr lang="en-IN">
            <a:latin typeface="+mn-lt"/>
          </a:endParaRPr>
        </a:p>
      </dgm:t>
    </dgm:pt>
    <dgm:pt modelId="{DFE7DB83-3BB6-4A8B-AB8D-CBA23D22748E}" type="pres">
      <dgm:prSet presAssocID="{712B6EC9-A66D-46D3-B5CD-3056B25386F8}" presName="Name0" presStyleCnt="0">
        <dgm:presLayoutVars>
          <dgm:dir/>
          <dgm:animLvl val="lvl"/>
          <dgm:resizeHandles val="exact"/>
        </dgm:presLayoutVars>
      </dgm:prSet>
      <dgm:spPr/>
      <dgm:t>
        <a:bodyPr/>
        <a:lstStyle/>
        <a:p>
          <a:endParaRPr lang="en-IN"/>
        </a:p>
      </dgm:t>
    </dgm:pt>
    <dgm:pt modelId="{318DF86C-15BB-4CD8-BD54-37F8C726ECC3}" type="pres">
      <dgm:prSet presAssocID="{06FA8854-65E2-4DA8-ABEB-FA9B22FD864A}" presName="linNode" presStyleCnt="0"/>
      <dgm:spPr/>
    </dgm:pt>
    <dgm:pt modelId="{BB7E0A1C-091A-4465-B043-D738C8D7BA0C}" type="pres">
      <dgm:prSet presAssocID="{06FA8854-65E2-4DA8-ABEB-FA9B22FD864A}" presName="parentText" presStyleLbl="node1" presStyleIdx="0" presStyleCnt="2" custScaleX="72353" custScaleY="76967">
        <dgm:presLayoutVars>
          <dgm:chMax val="1"/>
          <dgm:bulletEnabled val="1"/>
        </dgm:presLayoutVars>
      </dgm:prSet>
      <dgm:spPr/>
      <dgm:t>
        <a:bodyPr/>
        <a:lstStyle/>
        <a:p>
          <a:endParaRPr lang="en-IN"/>
        </a:p>
      </dgm:t>
    </dgm:pt>
    <dgm:pt modelId="{C3643430-2CDD-436E-A15E-44301E009A42}" type="pres">
      <dgm:prSet presAssocID="{06FA8854-65E2-4DA8-ABEB-FA9B22FD864A}" presName="descendantText" presStyleLbl="alignAccFollowNode1" presStyleIdx="0" presStyleCnt="2" custScaleX="114957">
        <dgm:presLayoutVars>
          <dgm:bulletEnabled val="1"/>
        </dgm:presLayoutVars>
      </dgm:prSet>
      <dgm:spPr/>
      <dgm:t>
        <a:bodyPr/>
        <a:lstStyle/>
        <a:p>
          <a:endParaRPr lang="en-IN"/>
        </a:p>
      </dgm:t>
    </dgm:pt>
    <dgm:pt modelId="{F53DA17D-B2B1-458B-ABBA-FF627D62116F}" type="pres">
      <dgm:prSet presAssocID="{5A701858-3BDD-4EF3-8E0B-88C9EE0CA8F8}" presName="sp" presStyleCnt="0"/>
      <dgm:spPr/>
    </dgm:pt>
    <dgm:pt modelId="{055E0B7A-A478-46AB-B25D-50E2F304F52D}" type="pres">
      <dgm:prSet presAssocID="{EA851E81-05EF-42F5-AA28-C56B9FFC91BC}" presName="linNode" presStyleCnt="0"/>
      <dgm:spPr/>
    </dgm:pt>
    <dgm:pt modelId="{3C69FF44-4F39-4843-9686-C0592F7D7203}" type="pres">
      <dgm:prSet presAssocID="{EA851E81-05EF-42F5-AA28-C56B9FFC91BC}" presName="parentText" presStyleLbl="node1" presStyleIdx="1" presStyleCnt="2" custScaleX="72353" custScaleY="76967">
        <dgm:presLayoutVars>
          <dgm:chMax val="1"/>
          <dgm:bulletEnabled val="1"/>
        </dgm:presLayoutVars>
      </dgm:prSet>
      <dgm:spPr/>
      <dgm:t>
        <a:bodyPr/>
        <a:lstStyle/>
        <a:p>
          <a:endParaRPr lang="en-IN"/>
        </a:p>
      </dgm:t>
    </dgm:pt>
    <dgm:pt modelId="{ECB8F462-D937-46BE-BF42-2D359AA292C2}" type="pres">
      <dgm:prSet presAssocID="{EA851E81-05EF-42F5-AA28-C56B9FFC91BC}" presName="descendantText" presStyleLbl="alignAccFollowNode1" presStyleIdx="1" presStyleCnt="2" custScaleX="114292">
        <dgm:presLayoutVars>
          <dgm:bulletEnabled val="1"/>
        </dgm:presLayoutVars>
      </dgm:prSet>
      <dgm:spPr/>
      <dgm:t>
        <a:bodyPr/>
        <a:lstStyle/>
        <a:p>
          <a:endParaRPr lang="en-IN"/>
        </a:p>
      </dgm:t>
    </dgm:pt>
  </dgm:ptLst>
  <dgm:cxnLst>
    <dgm:cxn modelId="{344B27F5-AF5D-4EF8-B3EB-D8F9B4324235}" type="presOf" srcId="{06FA8854-65E2-4DA8-ABEB-FA9B22FD864A}" destId="{BB7E0A1C-091A-4465-B043-D738C8D7BA0C}" srcOrd="0" destOrd="0" presId="urn:microsoft.com/office/officeart/2005/8/layout/vList5"/>
    <dgm:cxn modelId="{97FC176A-90CD-4602-A256-A6836E716954}" srcId="{06FA8854-65E2-4DA8-ABEB-FA9B22FD864A}" destId="{A38E4A3F-A0F1-48DD-B205-4F440E7AE024}" srcOrd="0" destOrd="0" parTransId="{FA1EB249-F440-4B93-BAB5-75D0624F43FB}" sibTransId="{360CA3BE-F309-41E9-AA93-07827FF909F7}"/>
    <dgm:cxn modelId="{7723DA29-1F07-42B7-9014-80DBBD869808}" srcId="{712B6EC9-A66D-46D3-B5CD-3056B25386F8}" destId="{EA851E81-05EF-42F5-AA28-C56B9FFC91BC}" srcOrd="1" destOrd="0" parTransId="{21D63D56-7CAF-45D7-BBC7-F3D0E84626A7}" sibTransId="{4376B26E-1432-4B94-BDE9-3462823EE20F}"/>
    <dgm:cxn modelId="{C1D80324-BA19-412E-A0BE-47EF252B0100}" srcId="{EA851E81-05EF-42F5-AA28-C56B9FFC91BC}" destId="{16396A87-5219-43A6-9BAF-394B111A50FA}" srcOrd="0" destOrd="0" parTransId="{93CF969F-4060-41C6-B300-ABE5FC1A716C}" sibTransId="{25CC4EEE-0E44-465C-A289-07092392E52B}"/>
    <dgm:cxn modelId="{2B2964A7-C97D-41D5-8A6B-0538010A253D}" type="presOf" srcId="{A38E4A3F-A0F1-48DD-B205-4F440E7AE024}" destId="{C3643430-2CDD-436E-A15E-44301E009A42}" srcOrd="0" destOrd="0" presId="urn:microsoft.com/office/officeart/2005/8/layout/vList5"/>
    <dgm:cxn modelId="{967A563E-28C7-455F-96B4-D08D28AD9521}" type="presOf" srcId="{16396A87-5219-43A6-9BAF-394B111A50FA}" destId="{ECB8F462-D937-46BE-BF42-2D359AA292C2}" srcOrd="0" destOrd="0" presId="urn:microsoft.com/office/officeart/2005/8/layout/vList5"/>
    <dgm:cxn modelId="{BA9FF534-B4AE-4B40-9D1E-088D4CFE808A}" srcId="{712B6EC9-A66D-46D3-B5CD-3056B25386F8}" destId="{06FA8854-65E2-4DA8-ABEB-FA9B22FD864A}" srcOrd="0" destOrd="0" parTransId="{5B615040-3A83-466E-A3D6-69E5AE555ACD}" sibTransId="{5A701858-3BDD-4EF3-8E0B-88C9EE0CA8F8}"/>
    <dgm:cxn modelId="{A4F0B36E-5029-4FA2-B262-E0440427A053}" type="presOf" srcId="{712B6EC9-A66D-46D3-B5CD-3056B25386F8}" destId="{DFE7DB83-3BB6-4A8B-AB8D-CBA23D22748E}" srcOrd="0" destOrd="0" presId="urn:microsoft.com/office/officeart/2005/8/layout/vList5"/>
    <dgm:cxn modelId="{D522603F-D658-4242-B2B9-4161E48130E1}" type="presOf" srcId="{EA851E81-05EF-42F5-AA28-C56B9FFC91BC}" destId="{3C69FF44-4F39-4843-9686-C0592F7D7203}" srcOrd="0" destOrd="0" presId="urn:microsoft.com/office/officeart/2005/8/layout/vList5"/>
    <dgm:cxn modelId="{5B0FAA76-3382-4B49-8777-6124B89956CF}" type="presParOf" srcId="{DFE7DB83-3BB6-4A8B-AB8D-CBA23D22748E}" destId="{318DF86C-15BB-4CD8-BD54-37F8C726ECC3}" srcOrd="0" destOrd="0" presId="urn:microsoft.com/office/officeart/2005/8/layout/vList5"/>
    <dgm:cxn modelId="{1ED496B1-03BE-4259-A22F-468B5B94A860}" type="presParOf" srcId="{318DF86C-15BB-4CD8-BD54-37F8C726ECC3}" destId="{BB7E0A1C-091A-4465-B043-D738C8D7BA0C}" srcOrd="0" destOrd="0" presId="urn:microsoft.com/office/officeart/2005/8/layout/vList5"/>
    <dgm:cxn modelId="{C8EAD65A-3533-456B-9E90-A97A190C8FFE}" type="presParOf" srcId="{318DF86C-15BB-4CD8-BD54-37F8C726ECC3}" destId="{C3643430-2CDD-436E-A15E-44301E009A42}" srcOrd="1" destOrd="0" presId="urn:microsoft.com/office/officeart/2005/8/layout/vList5"/>
    <dgm:cxn modelId="{745F6618-4272-437E-8082-44F2010BC999}" type="presParOf" srcId="{DFE7DB83-3BB6-4A8B-AB8D-CBA23D22748E}" destId="{F53DA17D-B2B1-458B-ABBA-FF627D62116F}" srcOrd="1" destOrd="0" presId="urn:microsoft.com/office/officeart/2005/8/layout/vList5"/>
    <dgm:cxn modelId="{2BCABDA0-EB4B-420B-AB44-2518762CBAF4}" type="presParOf" srcId="{DFE7DB83-3BB6-4A8B-AB8D-CBA23D22748E}" destId="{055E0B7A-A478-46AB-B25D-50E2F304F52D}" srcOrd="2" destOrd="0" presId="urn:microsoft.com/office/officeart/2005/8/layout/vList5"/>
    <dgm:cxn modelId="{112704C7-9561-40C1-8989-C098D401BD6D}" type="presParOf" srcId="{055E0B7A-A478-46AB-B25D-50E2F304F52D}" destId="{3C69FF44-4F39-4843-9686-C0592F7D7203}" srcOrd="0" destOrd="0" presId="urn:microsoft.com/office/officeart/2005/8/layout/vList5"/>
    <dgm:cxn modelId="{B9FC941A-7A90-411B-8F8E-22DF1C8AEE4D}" type="presParOf" srcId="{055E0B7A-A478-46AB-B25D-50E2F304F52D}" destId="{ECB8F462-D937-46BE-BF42-2D359AA292C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CF1ED8-6988-4BD0-9459-B8E0DE1B4F63}" type="doc">
      <dgm:prSet loTypeId="urn:microsoft.com/office/officeart/2005/8/layout/matrix1" loCatId="matrix" qsTypeId="urn:microsoft.com/office/officeart/2005/8/quickstyle/simple1" qsCatId="simple" csTypeId="urn:microsoft.com/office/officeart/2005/8/colors/accent1_3" csCatId="accent1" phldr="1"/>
      <dgm:spPr/>
      <dgm:t>
        <a:bodyPr/>
        <a:lstStyle/>
        <a:p>
          <a:endParaRPr lang="en-IN"/>
        </a:p>
      </dgm:t>
    </dgm:pt>
    <dgm:pt modelId="{F0540B12-1B02-47EB-BF55-0DBEF8D2A5A1}">
      <dgm:prSet/>
      <dgm:spPr/>
      <dgm:t>
        <a:bodyPr/>
        <a:lstStyle/>
        <a:p>
          <a:pPr rtl="0"/>
          <a:r>
            <a:rPr lang="en-IN" dirty="0"/>
            <a:t>MySQL Workbench 8.0 CE</a:t>
          </a:r>
          <a:r>
            <a:rPr lang="en-US" dirty="0"/>
            <a:t> - </a:t>
          </a:r>
          <a:r>
            <a:rPr lang="en-IN" dirty="0"/>
            <a:t>Version 8.0.34 build 3263449 CE (64 bits) Community</a:t>
          </a:r>
          <a:r>
            <a:rPr lang="en-US" dirty="0"/>
            <a:t> </a:t>
          </a:r>
          <a:endParaRPr lang="en-IN" dirty="0"/>
        </a:p>
      </dgm:t>
    </dgm:pt>
    <dgm:pt modelId="{0B0B17CE-5D9B-4236-AADC-0C7E34696956}" type="parTrans" cxnId="{5B589EE7-934D-4270-A91C-6053CB4F7C20}">
      <dgm:prSet/>
      <dgm:spPr/>
      <dgm:t>
        <a:bodyPr/>
        <a:lstStyle/>
        <a:p>
          <a:endParaRPr lang="en-IN"/>
        </a:p>
      </dgm:t>
    </dgm:pt>
    <dgm:pt modelId="{BE2E54CE-49B8-4506-B7D6-E2FC93D2AB6D}" type="sibTrans" cxnId="{5B589EE7-934D-4270-A91C-6053CB4F7C20}">
      <dgm:prSet/>
      <dgm:spPr/>
      <dgm:t>
        <a:bodyPr/>
        <a:lstStyle/>
        <a:p>
          <a:endParaRPr lang="en-IN"/>
        </a:p>
      </dgm:t>
    </dgm:pt>
    <dgm:pt modelId="{8FA57946-65FB-4280-B5F0-AAA1372C9A66}">
      <dgm:prSet/>
      <dgm:spPr/>
      <dgm:t>
        <a:bodyPr/>
        <a:lstStyle/>
        <a:p>
          <a:pPr rtl="0"/>
          <a:r>
            <a:rPr lang="en-IN"/>
            <a:t>MySQL has a feature rich RDBMS that can be used to perform various data manipulation and analysis tasks such as data aggregation, table joining, data transformation, data visualization, etc. </a:t>
          </a:r>
          <a:endParaRPr lang="en-IN" dirty="0"/>
        </a:p>
      </dgm:t>
    </dgm:pt>
    <dgm:pt modelId="{C3FC03C1-E9A9-4257-A192-B25731A86C5A}" type="parTrans" cxnId="{005E309E-C29C-420F-8F67-4C61CDF56E63}">
      <dgm:prSet/>
      <dgm:spPr/>
      <dgm:t>
        <a:bodyPr/>
        <a:lstStyle/>
        <a:p>
          <a:endParaRPr lang="en-IN"/>
        </a:p>
      </dgm:t>
    </dgm:pt>
    <dgm:pt modelId="{758E6024-E728-4449-814B-4A566B04EDD4}" type="sibTrans" cxnId="{005E309E-C29C-420F-8F67-4C61CDF56E63}">
      <dgm:prSet/>
      <dgm:spPr/>
      <dgm:t>
        <a:bodyPr/>
        <a:lstStyle/>
        <a:p>
          <a:endParaRPr lang="en-IN"/>
        </a:p>
      </dgm:t>
    </dgm:pt>
    <dgm:pt modelId="{6F6342A1-1D7D-4A15-A1D5-CBABAF5B7FE1}">
      <dgm:prSet/>
      <dgm:spPr/>
      <dgm:t>
        <a:bodyPr/>
        <a:lstStyle/>
        <a:p>
          <a:pPr rtl="0"/>
          <a:r>
            <a:rPr lang="en-IN" dirty="0"/>
            <a:t>It is also fast and scalable, allowing you </a:t>
          </a:r>
          <a:r>
            <a:rPr lang="en-IN" dirty="0" smtClean="0"/>
            <a:t>can </a:t>
          </a:r>
          <a:r>
            <a:rPr lang="en-IN" dirty="0"/>
            <a:t>handle large amounts of data and perform complex queries efficiently.</a:t>
          </a:r>
        </a:p>
      </dgm:t>
    </dgm:pt>
    <dgm:pt modelId="{4C6DD30F-72B8-47F4-840A-7F910AF93A86}" type="parTrans" cxnId="{E3DCD5FB-10A3-44EE-A0E6-6A6B9866D6E2}">
      <dgm:prSet/>
      <dgm:spPr/>
      <dgm:t>
        <a:bodyPr/>
        <a:lstStyle/>
        <a:p>
          <a:endParaRPr lang="en-IN"/>
        </a:p>
      </dgm:t>
    </dgm:pt>
    <dgm:pt modelId="{BDF849E8-99E7-42A0-B4E5-EC2E606214FA}" type="sibTrans" cxnId="{E3DCD5FB-10A3-44EE-A0E6-6A6B9866D6E2}">
      <dgm:prSet/>
      <dgm:spPr/>
      <dgm:t>
        <a:bodyPr/>
        <a:lstStyle/>
        <a:p>
          <a:endParaRPr lang="en-IN"/>
        </a:p>
      </dgm:t>
    </dgm:pt>
    <dgm:pt modelId="{3CEBADE8-D6C0-4CDB-9F24-24AD4B345BD6}">
      <dgm:prSet/>
      <dgm:spPr/>
      <dgm:t>
        <a:bodyPr/>
        <a:lstStyle/>
        <a:p>
          <a:pPr rtl="0"/>
          <a:r>
            <a:rPr lang="en-IN" dirty="0"/>
            <a:t>MySQL is free and open source</a:t>
          </a:r>
        </a:p>
      </dgm:t>
    </dgm:pt>
    <dgm:pt modelId="{E824A6C7-116E-4957-8A08-F364B9E75ADF}" type="parTrans" cxnId="{BDD8760A-618F-4DB7-9ADB-AFA242FA1D08}">
      <dgm:prSet/>
      <dgm:spPr/>
      <dgm:t>
        <a:bodyPr/>
        <a:lstStyle/>
        <a:p>
          <a:endParaRPr lang="en-IN"/>
        </a:p>
      </dgm:t>
    </dgm:pt>
    <dgm:pt modelId="{C0135313-F11E-47AB-9B27-3D066130B412}" type="sibTrans" cxnId="{BDD8760A-618F-4DB7-9ADB-AFA242FA1D08}">
      <dgm:prSet/>
      <dgm:spPr/>
      <dgm:t>
        <a:bodyPr/>
        <a:lstStyle/>
        <a:p>
          <a:endParaRPr lang="en-IN"/>
        </a:p>
      </dgm:t>
    </dgm:pt>
    <dgm:pt modelId="{2A62F760-9C42-40D8-8EC6-572699B70772}">
      <dgm:prSet/>
      <dgm:spPr/>
      <dgm:t>
        <a:bodyPr/>
        <a:lstStyle/>
        <a:p>
          <a:pPr rtl="0"/>
          <a:r>
            <a:rPr lang="en-IN" dirty="0"/>
            <a:t>MySQL supports multiple languages and platforms and different operating systems. You can also use various connectors and drivers to access MySQL.</a:t>
          </a:r>
        </a:p>
      </dgm:t>
    </dgm:pt>
    <dgm:pt modelId="{7AA6CE66-72EF-4AAE-87FE-249F9C54DD46}" type="parTrans" cxnId="{3DBA9612-DAD1-49AF-A028-5D9C9710EF8D}">
      <dgm:prSet/>
      <dgm:spPr/>
      <dgm:t>
        <a:bodyPr/>
        <a:lstStyle/>
        <a:p>
          <a:endParaRPr lang="en-IN"/>
        </a:p>
      </dgm:t>
    </dgm:pt>
    <dgm:pt modelId="{99F22BC7-E43B-4B83-B7B1-CBDFB3629D0C}" type="sibTrans" cxnId="{3DBA9612-DAD1-49AF-A028-5D9C9710EF8D}">
      <dgm:prSet/>
      <dgm:spPr/>
      <dgm:t>
        <a:bodyPr/>
        <a:lstStyle/>
        <a:p>
          <a:endParaRPr lang="en-IN"/>
        </a:p>
      </dgm:t>
    </dgm:pt>
    <dgm:pt modelId="{525C6D81-A6DF-4742-8684-85E421522CE7}" type="pres">
      <dgm:prSet presAssocID="{A9CF1ED8-6988-4BD0-9459-B8E0DE1B4F63}" presName="diagram" presStyleCnt="0">
        <dgm:presLayoutVars>
          <dgm:chMax val="1"/>
          <dgm:dir/>
          <dgm:animLvl val="ctr"/>
          <dgm:resizeHandles val="exact"/>
        </dgm:presLayoutVars>
      </dgm:prSet>
      <dgm:spPr/>
      <dgm:t>
        <a:bodyPr/>
        <a:lstStyle/>
        <a:p>
          <a:endParaRPr lang="en-IN"/>
        </a:p>
      </dgm:t>
    </dgm:pt>
    <dgm:pt modelId="{5A19EE05-8F04-4546-98E4-CF5D4940CDB1}" type="pres">
      <dgm:prSet presAssocID="{A9CF1ED8-6988-4BD0-9459-B8E0DE1B4F63}" presName="matrix" presStyleCnt="0"/>
      <dgm:spPr/>
    </dgm:pt>
    <dgm:pt modelId="{A28376B5-A925-4EBD-887B-51AD88665D67}" type="pres">
      <dgm:prSet presAssocID="{A9CF1ED8-6988-4BD0-9459-B8E0DE1B4F63}" presName="tile1" presStyleLbl="node1" presStyleIdx="0" presStyleCnt="4"/>
      <dgm:spPr/>
      <dgm:t>
        <a:bodyPr/>
        <a:lstStyle/>
        <a:p>
          <a:endParaRPr lang="en-IN"/>
        </a:p>
      </dgm:t>
    </dgm:pt>
    <dgm:pt modelId="{D2C01416-9EE7-40D2-9E06-70795E925930}" type="pres">
      <dgm:prSet presAssocID="{A9CF1ED8-6988-4BD0-9459-B8E0DE1B4F63}" presName="tile1text" presStyleLbl="node1" presStyleIdx="0" presStyleCnt="4">
        <dgm:presLayoutVars>
          <dgm:chMax val="0"/>
          <dgm:chPref val="0"/>
          <dgm:bulletEnabled val="1"/>
        </dgm:presLayoutVars>
      </dgm:prSet>
      <dgm:spPr/>
      <dgm:t>
        <a:bodyPr/>
        <a:lstStyle/>
        <a:p>
          <a:endParaRPr lang="en-IN"/>
        </a:p>
      </dgm:t>
    </dgm:pt>
    <dgm:pt modelId="{578B0768-212B-4D95-A493-0C2E18881C36}" type="pres">
      <dgm:prSet presAssocID="{A9CF1ED8-6988-4BD0-9459-B8E0DE1B4F63}" presName="tile2" presStyleLbl="node1" presStyleIdx="1" presStyleCnt="4" custLinFactNeighborY="-2597"/>
      <dgm:spPr/>
      <dgm:t>
        <a:bodyPr/>
        <a:lstStyle/>
        <a:p>
          <a:endParaRPr lang="en-IN"/>
        </a:p>
      </dgm:t>
    </dgm:pt>
    <dgm:pt modelId="{2D92D72F-C12F-4FF1-A380-A53583A29B7D}" type="pres">
      <dgm:prSet presAssocID="{A9CF1ED8-6988-4BD0-9459-B8E0DE1B4F63}" presName="tile2text" presStyleLbl="node1" presStyleIdx="1" presStyleCnt="4">
        <dgm:presLayoutVars>
          <dgm:chMax val="0"/>
          <dgm:chPref val="0"/>
          <dgm:bulletEnabled val="1"/>
        </dgm:presLayoutVars>
      </dgm:prSet>
      <dgm:spPr/>
      <dgm:t>
        <a:bodyPr/>
        <a:lstStyle/>
        <a:p>
          <a:endParaRPr lang="en-IN"/>
        </a:p>
      </dgm:t>
    </dgm:pt>
    <dgm:pt modelId="{987B07C1-6162-45BB-9A7F-E86C35100C05}" type="pres">
      <dgm:prSet presAssocID="{A9CF1ED8-6988-4BD0-9459-B8E0DE1B4F63}" presName="tile3" presStyleLbl="node1" presStyleIdx="2" presStyleCnt="4"/>
      <dgm:spPr/>
      <dgm:t>
        <a:bodyPr/>
        <a:lstStyle/>
        <a:p>
          <a:endParaRPr lang="en-IN"/>
        </a:p>
      </dgm:t>
    </dgm:pt>
    <dgm:pt modelId="{BB6E51DD-B3A8-4597-B2A8-87100DAE54D5}" type="pres">
      <dgm:prSet presAssocID="{A9CF1ED8-6988-4BD0-9459-B8E0DE1B4F63}" presName="tile3text" presStyleLbl="node1" presStyleIdx="2" presStyleCnt="4">
        <dgm:presLayoutVars>
          <dgm:chMax val="0"/>
          <dgm:chPref val="0"/>
          <dgm:bulletEnabled val="1"/>
        </dgm:presLayoutVars>
      </dgm:prSet>
      <dgm:spPr/>
      <dgm:t>
        <a:bodyPr/>
        <a:lstStyle/>
        <a:p>
          <a:endParaRPr lang="en-IN"/>
        </a:p>
      </dgm:t>
    </dgm:pt>
    <dgm:pt modelId="{C203AF0B-996A-4F5D-A71E-4FCB7186ED03}" type="pres">
      <dgm:prSet presAssocID="{A9CF1ED8-6988-4BD0-9459-B8E0DE1B4F63}" presName="tile4" presStyleLbl="node1" presStyleIdx="3" presStyleCnt="4"/>
      <dgm:spPr/>
      <dgm:t>
        <a:bodyPr/>
        <a:lstStyle/>
        <a:p>
          <a:endParaRPr lang="en-IN"/>
        </a:p>
      </dgm:t>
    </dgm:pt>
    <dgm:pt modelId="{D91CF699-92B1-441F-8092-229DD3F9E1B5}" type="pres">
      <dgm:prSet presAssocID="{A9CF1ED8-6988-4BD0-9459-B8E0DE1B4F63}" presName="tile4text" presStyleLbl="node1" presStyleIdx="3" presStyleCnt="4">
        <dgm:presLayoutVars>
          <dgm:chMax val="0"/>
          <dgm:chPref val="0"/>
          <dgm:bulletEnabled val="1"/>
        </dgm:presLayoutVars>
      </dgm:prSet>
      <dgm:spPr/>
      <dgm:t>
        <a:bodyPr/>
        <a:lstStyle/>
        <a:p>
          <a:endParaRPr lang="en-IN"/>
        </a:p>
      </dgm:t>
    </dgm:pt>
    <dgm:pt modelId="{BC0EA733-DEEA-4403-B62A-010650FCC3DA}" type="pres">
      <dgm:prSet presAssocID="{A9CF1ED8-6988-4BD0-9459-B8E0DE1B4F63}" presName="centerTile" presStyleLbl="fgShp" presStyleIdx="0" presStyleCnt="1">
        <dgm:presLayoutVars>
          <dgm:chMax val="0"/>
          <dgm:chPref val="0"/>
        </dgm:presLayoutVars>
      </dgm:prSet>
      <dgm:spPr/>
      <dgm:t>
        <a:bodyPr/>
        <a:lstStyle/>
        <a:p>
          <a:endParaRPr lang="en-IN"/>
        </a:p>
      </dgm:t>
    </dgm:pt>
  </dgm:ptLst>
  <dgm:cxnLst>
    <dgm:cxn modelId="{3DBA9612-DAD1-49AF-A028-5D9C9710EF8D}" srcId="{F0540B12-1B02-47EB-BF55-0DBEF8D2A5A1}" destId="{2A62F760-9C42-40D8-8EC6-572699B70772}" srcOrd="3" destOrd="0" parTransId="{7AA6CE66-72EF-4AAE-87FE-249F9C54DD46}" sibTransId="{99F22BC7-E43B-4B83-B7B1-CBDFB3629D0C}"/>
    <dgm:cxn modelId="{0C50D56F-F1E7-4C21-873C-6E343AAE741D}" type="presOf" srcId="{6F6342A1-1D7D-4A15-A1D5-CBABAF5B7FE1}" destId="{578B0768-212B-4D95-A493-0C2E18881C36}" srcOrd="0" destOrd="0" presId="urn:microsoft.com/office/officeart/2005/8/layout/matrix1"/>
    <dgm:cxn modelId="{5B589EE7-934D-4270-A91C-6053CB4F7C20}" srcId="{A9CF1ED8-6988-4BD0-9459-B8E0DE1B4F63}" destId="{F0540B12-1B02-47EB-BF55-0DBEF8D2A5A1}" srcOrd="0" destOrd="0" parTransId="{0B0B17CE-5D9B-4236-AADC-0C7E34696956}" sibTransId="{BE2E54CE-49B8-4506-B7D6-E2FC93D2AB6D}"/>
    <dgm:cxn modelId="{EF92A736-78F2-4303-84CF-26FBF1814E8D}" type="presOf" srcId="{8FA57946-65FB-4280-B5F0-AAA1372C9A66}" destId="{D2C01416-9EE7-40D2-9E06-70795E925930}" srcOrd="1" destOrd="0" presId="urn:microsoft.com/office/officeart/2005/8/layout/matrix1"/>
    <dgm:cxn modelId="{E3DCD5FB-10A3-44EE-A0E6-6A6B9866D6E2}" srcId="{F0540B12-1B02-47EB-BF55-0DBEF8D2A5A1}" destId="{6F6342A1-1D7D-4A15-A1D5-CBABAF5B7FE1}" srcOrd="1" destOrd="0" parTransId="{4C6DD30F-72B8-47F4-840A-7F910AF93A86}" sibTransId="{BDF849E8-99E7-42A0-B4E5-EC2E606214FA}"/>
    <dgm:cxn modelId="{005E309E-C29C-420F-8F67-4C61CDF56E63}" srcId="{F0540B12-1B02-47EB-BF55-0DBEF8D2A5A1}" destId="{8FA57946-65FB-4280-B5F0-AAA1372C9A66}" srcOrd="0" destOrd="0" parTransId="{C3FC03C1-E9A9-4257-A192-B25731A86C5A}" sibTransId="{758E6024-E728-4449-814B-4A566B04EDD4}"/>
    <dgm:cxn modelId="{3148FFC7-2887-4501-BCA8-34B375A166F4}" type="presOf" srcId="{A9CF1ED8-6988-4BD0-9459-B8E0DE1B4F63}" destId="{525C6D81-A6DF-4742-8684-85E421522CE7}" srcOrd="0" destOrd="0" presId="urn:microsoft.com/office/officeart/2005/8/layout/matrix1"/>
    <dgm:cxn modelId="{BDD8760A-618F-4DB7-9ADB-AFA242FA1D08}" srcId="{F0540B12-1B02-47EB-BF55-0DBEF8D2A5A1}" destId="{3CEBADE8-D6C0-4CDB-9F24-24AD4B345BD6}" srcOrd="2" destOrd="0" parTransId="{E824A6C7-116E-4957-8A08-F364B9E75ADF}" sibTransId="{C0135313-F11E-47AB-9B27-3D066130B412}"/>
    <dgm:cxn modelId="{9F65B0A8-9A3B-4E7E-A0D8-80EBDEC195EC}" type="presOf" srcId="{F0540B12-1B02-47EB-BF55-0DBEF8D2A5A1}" destId="{BC0EA733-DEEA-4403-B62A-010650FCC3DA}" srcOrd="0" destOrd="0" presId="urn:microsoft.com/office/officeart/2005/8/layout/matrix1"/>
    <dgm:cxn modelId="{338CDCF0-7185-4005-A6DA-6295F5E44993}" type="presOf" srcId="{2A62F760-9C42-40D8-8EC6-572699B70772}" destId="{C203AF0B-996A-4F5D-A71E-4FCB7186ED03}" srcOrd="0" destOrd="0" presId="urn:microsoft.com/office/officeart/2005/8/layout/matrix1"/>
    <dgm:cxn modelId="{E5572BCD-F030-4C03-9DA8-D1779F14EF96}" type="presOf" srcId="{2A62F760-9C42-40D8-8EC6-572699B70772}" destId="{D91CF699-92B1-441F-8092-229DD3F9E1B5}" srcOrd="1" destOrd="0" presId="urn:microsoft.com/office/officeart/2005/8/layout/matrix1"/>
    <dgm:cxn modelId="{63C6E6D0-ED04-4330-8D10-17F87D535E12}" type="presOf" srcId="{8FA57946-65FB-4280-B5F0-AAA1372C9A66}" destId="{A28376B5-A925-4EBD-887B-51AD88665D67}" srcOrd="0" destOrd="0" presId="urn:microsoft.com/office/officeart/2005/8/layout/matrix1"/>
    <dgm:cxn modelId="{3FFBC750-546D-437B-8A70-B1BC8F0595C1}" type="presOf" srcId="{3CEBADE8-D6C0-4CDB-9F24-24AD4B345BD6}" destId="{987B07C1-6162-45BB-9A7F-E86C35100C05}" srcOrd="0" destOrd="0" presId="urn:microsoft.com/office/officeart/2005/8/layout/matrix1"/>
    <dgm:cxn modelId="{64E7AA0C-4E62-4BDD-AE16-0ACBAC911D59}" type="presOf" srcId="{6F6342A1-1D7D-4A15-A1D5-CBABAF5B7FE1}" destId="{2D92D72F-C12F-4FF1-A380-A53583A29B7D}" srcOrd="1" destOrd="0" presId="urn:microsoft.com/office/officeart/2005/8/layout/matrix1"/>
    <dgm:cxn modelId="{FBD7D03A-7C48-4B6D-9D5E-F0858C305B5A}" type="presOf" srcId="{3CEBADE8-D6C0-4CDB-9F24-24AD4B345BD6}" destId="{BB6E51DD-B3A8-4597-B2A8-87100DAE54D5}" srcOrd="1" destOrd="0" presId="urn:microsoft.com/office/officeart/2005/8/layout/matrix1"/>
    <dgm:cxn modelId="{7F669072-BC0E-4B48-B0CB-E4BEB4A3768D}" type="presParOf" srcId="{525C6D81-A6DF-4742-8684-85E421522CE7}" destId="{5A19EE05-8F04-4546-98E4-CF5D4940CDB1}" srcOrd="0" destOrd="0" presId="urn:microsoft.com/office/officeart/2005/8/layout/matrix1"/>
    <dgm:cxn modelId="{47917325-7334-4EF6-8D47-7E5062ABD46C}" type="presParOf" srcId="{5A19EE05-8F04-4546-98E4-CF5D4940CDB1}" destId="{A28376B5-A925-4EBD-887B-51AD88665D67}" srcOrd="0" destOrd="0" presId="urn:microsoft.com/office/officeart/2005/8/layout/matrix1"/>
    <dgm:cxn modelId="{9EDCA140-58ED-4892-8263-FFA707B83308}" type="presParOf" srcId="{5A19EE05-8F04-4546-98E4-CF5D4940CDB1}" destId="{D2C01416-9EE7-40D2-9E06-70795E925930}" srcOrd="1" destOrd="0" presId="urn:microsoft.com/office/officeart/2005/8/layout/matrix1"/>
    <dgm:cxn modelId="{B0D6A7A0-0E15-4891-914F-DD4A13A3D7A4}" type="presParOf" srcId="{5A19EE05-8F04-4546-98E4-CF5D4940CDB1}" destId="{578B0768-212B-4D95-A493-0C2E18881C36}" srcOrd="2" destOrd="0" presId="urn:microsoft.com/office/officeart/2005/8/layout/matrix1"/>
    <dgm:cxn modelId="{E117754B-97BC-4869-9E3E-AAF7341D5612}" type="presParOf" srcId="{5A19EE05-8F04-4546-98E4-CF5D4940CDB1}" destId="{2D92D72F-C12F-4FF1-A380-A53583A29B7D}" srcOrd="3" destOrd="0" presId="urn:microsoft.com/office/officeart/2005/8/layout/matrix1"/>
    <dgm:cxn modelId="{2EE1765E-4BFE-493A-BF98-D4599D6B98C5}" type="presParOf" srcId="{5A19EE05-8F04-4546-98E4-CF5D4940CDB1}" destId="{987B07C1-6162-45BB-9A7F-E86C35100C05}" srcOrd="4" destOrd="0" presId="urn:microsoft.com/office/officeart/2005/8/layout/matrix1"/>
    <dgm:cxn modelId="{F355F8A8-3873-40F9-A1E2-1AEFC14F72FE}" type="presParOf" srcId="{5A19EE05-8F04-4546-98E4-CF5D4940CDB1}" destId="{BB6E51DD-B3A8-4597-B2A8-87100DAE54D5}" srcOrd="5" destOrd="0" presId="urn:microsoft.com/office/officeart/2005/8/layout/matrix1"/>
    <dgm:cxn modelId="{EED562F3-4E94-4036-82C8-F19D40FEA757}" type="presParOf" srcId="{5A19EE05-8F04-4546-98E4-CF5D4940CDB1}" destId="{C203AF0B-996A-4F5D-A71E-4FCB7186ED03}" srcOrd="6" destOrd="0" presId="urn:microsoft.com/office/officeart/2005/8/layout/matrix1"/>
    <dgm:cxn modelId="{ADC3B445-9525-41A1-A21D-7B2052B214F1}" type="presParOf" srcId="{5A19EE05-8F04-4546-98E4-CF5D4940CDB1}" destId="{D91CF699-92B1-441F-8092-229DD3F9E1B5}" srcOrd="7" destOrd="0" presId="urn:microsoft.com/office/officeart/2005/8/layout/matrix1"/>
    <dgm:cxn modelId="{EE7C7530-B283-42B4-8ABC-101AAD58FB32}" type="presParOf" srcId="{525C6D81-A6DF-4742-8684-85E421522CE7}" destId="{BC0EA733-DEEA-4403-B62A-010650FCC3DA}"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0E9DC9-F992-430D-BC3A-31CA57BD81E5}"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IN"/>
        </a:p>
      </dgm:t>
    </dgm:pt>
    <dgm:pt modelId="{6F37AADC-30A5-4EB2-BA12-EDFBF303C488}">
      <dgm:prSet>
        <dgm:style>
          <a:lnRef idx="2">
            <a:schemeClr val="accent1"/>
          </a:lnRef>
          <a:fillRef idx="1">
            <a:schemeClr val="lt1"/>
          </a:fillRef>
          <a:effectRef idx="0">
            <a:schemeClr val="accent1"/>
          </a:effectRef>
          <a:fontRef idx="minor">
            <a:schemeClr val="dk1"/>
          </a:fontRef>
        </dgm:style>
      </dgm:prSet>
      <dgm:spPr/>
      <dgm:t>
        <a:bodyPr/>
        <a:lstStyle/>
        <a:p>
          <a:pPr algn="ctr" rtl="0"/>
          <a:r>
            <a:rPr lang="en-IN" dirty="0"/>
            <a:t>The Software and Version Utilized</a:t>
          </a:r>
        </a:p>
      </dgm:t>
    </dgm:pt>
    <dgm:pt modelId="{B5C8B903-E64B-4F92-9C3F-28878CD35653}" type="parTrans" cxnId="{4ABC8A16-CDDD-4F8D-BEC6-4B001D7ED947}">
      <dgm:prSet/>
      <dgm:spPr/>
      <dgm:t>
        <a:bodyPr/>
        <a:lstStyle/>
        <a:p>
          <a:endParaRPr lang="en-IN"/>
        </a:p>
      </dgm:t>
    </dgm:pt>
    <dgm:pt modelId="{B38EE575-93B7-4EEB-A24B-A170192752AC}" type="sibTrans" cxnId="{4ABC8A16-CDDD-4F8D-BEC6-4B001D7ED947}">
      <dgm:prSet/>
      <dgm:spPr/>
      <dgm:t>
        <a:bodyPr/>
        <a:lstStyle/>
        <a:p>
          <a:endParaRPr lang="en-IN"/>
        </a:p>
      </dgm:t>
    </dgm:pt>
    <dgm:pt modelId="{E8A10659-0911-40E5-B926-FEDBD14AA2DA}" type="pres">
      <dgm:prSet presAssocID="{EC0E9DC9-F992-430D-BC3A-31CA57BD81E5}" presName="linear" presStyleCnt="0">
        <dgm:presLayoutVars>
          <dgm:animLvl val="lvl"/>
          <dgm:resizeHandles val="exact"/>
        </dgm:presLayoutVars>
      </dgm:prSet>
      <dgm:spPr/>
      <dgm:t>
        <a:bodyPr/>
        <a:lstStyle/>
        <a:p>
          <a:endParaRPr lang="en-IN"/>
        </a:p>
      </dgm:t>
    </dgm:pt>
    <dgm:pt modelId="{C2641705-EE7E-4BAA-9070-EC39F47450B5}" type="pres">
      <dgm:prSet presAssocID="{6F37AADC-30A5-4EB2-BA12-EDFBF303C488}" presName="parentText" presStyleLbl="node1" presStyleIdx="0" presStyleCnt="1">
        <dgm:presLayoutVars>
          <dgm:chMax val="0"/>
          <dgm:bulletEnabled val="1"/>
        </dgm:presLayoutVars>
      </dgm:prSet>
      <dgm:spPr/>
      <dgm:t>
        <a:bodyPr/>
        <a:lstStyle/>
        <a:p>
          <a:endParaRPr lang="en-IN"/>
        </a:p>
      </dgm:t>
    </dgm:pt>
  </dgm:ptLst>
  <dgm:cxnLst>
    <dgm:cxn modelId="{69442D3F-A8C7-4D2D-A610-844C856251EA}" type="presOf" srcId="{EC0E9DC9-F992-430D-BC3A-31CA57BD81E5}" destId="{E8A10659-0911-40E5-B926-FEDBD14AA2DA}" srcOrd="0" destOrd="0" presId="urn:microsoft.com/office/officeart/2005/8/layout/vList2"/>
    <dgm:cxn modelId="{C17F90FC-468F-40DA-BE65-531135E3D603}" type="presOf" srcId="{6F37AADC-30A5-4EB2-BA12-EDFBF303C488}" destId="{C2641705-EE7E-4BAA-9070-EC39F47450B5}" srcOrd="0" destOrd="0" presId="urn:microsoft.com/office/officeart/2005/8/layout/vList2"/>
    <dgm:cxn modelId="{4ABC8A16-CDDD-4F8D-BEC6-4B001D7ED947}" srcId="{EC0E9DC9-F992-430D-BC3A-31CA57BD81E5}" destId="{6F37AADC-30A5-4EB2-BA12-EDFBF303C488}" srcOrd="0" destOrd="0" parTransId="{B5C8B903-E64B-4F92-9C3F-28878CD35653}" sibTransId="{B38EE575-93B7-4EEB-A24B-A170192752AC}"/>
    <dgm:cxn modelId="{32357FF2-5EE1-4ED5-9251-5E0E4E612A95}" type="presParOf" srcId="{E8A10659-0911-40E5-B926-FEDBD14AA2DA}" destId="{C2641705-EE7E-4BAA-9070-EC39F47450B5}"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DAD8CD-9B05-4C47-BC94-236DD7E925C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5443A01A-9B49-4E94-99CA-D55E6F9F62C6}">
      <dgm:prSet custT="1"/>
      <dgm:spPr/>
      <dgm:t>
        <a:bodyPr/>
        <a:lstStyle/>
        <a:p>
          <a:pPr rtl="0"/>
          <a:r>
            <a:rPr lang="en-IN" sz="2000" b="1"/>
            <a:t>Marketing Analysis</a:t>
          </a:r>
          <a:endParaRPr lang="en-IN" sz="2000"/>
        </a:p>
      </dgm:t>
    </dgm:pt>
    <dgm:pt modelId="{9BEDE2F0-4DD5-4C98-ABC6-CA055A28D6A5}" type="parTrans" cxnId="{84443E01-4002-4F3A-BD3C-D45DB233D493}">
      <dgm:prSet/>
      <dgm:spPr/>
      <dgm:t>
        <a:bodyPr/>
        <a:lstStyle/>
        <a:p>
          <a:endParaRPr lang="en-IN" sz="1800"/>
        </a:p>
      </dgm:t>
    </dgm:pt>
    <dgm:pt modelId="{3BDA354B-7928-4D1C-9F18-065B122DD583}" type="sibTrans" cxnId="{84443E01-4002-4F3A-BD3C-D45DB233D493}">
      <dgm:prSet/>
      <dgm:spPr/>
      <dgm:t>
        <a:bodyPr/>
        <a:lstStyle/>
        <a:p>
          <a:endParaRPr lang="en-IN" sz="1800"/>
        </a:p>
      </dgm:t>
    </dgm:pt>
    <dgm:pt modelId="{9F72F8AE-A83F-4577-8AE2-BDBB076F45FF}">
      <dgm:prSet custT="1"/>
      <dgm:spPr/>
      <dgm:t>
        <a:bodyPr/>
        <a:lstStyle/>
        <a:p>
          <a:pPr rtl="0"/>
          <a:r>
            <a:rPr lang="en-IN" sz="1800" dirty="0"/>
            <a:t>Loyal User Reward: The marketing team wants to reward the most loyal users, i.e., those who have been using the platform for the longest time.</a:t>
          </a:r>
        </a:p>
      </dgm:t>
    </dgm:pt>
    <dgm:pt modelId="{A296DBFD-EB47-4B37-B7A5-C3B7CEDBE34B}" type="parTrans" cxnId="{ABC4079B-5126-4005-9DFA-20C116E6EF21}">
      <dgm:prSet/>
      <dgm:spPr/>
      <dgm:t>
        <a:bodyPr/>
        <a:lstStyle/>
        <a:p>
          <a:endParaRPr lang="en-IN" sz="1800"/>
        </a:p>
      </dgm:t>
    </dgm:pt>
    <dgm:pt modelId="{DA31A64A-6F7C-4A46-AEF9-D340EEEF08CF}" type="sibTrans" cxnId="{ABC4079B-5126-4005-9DFA-20C116E6EF21}">
      <dgm:prSet/>
      <dgm:spPr/>
      <dgm:t>
        <a:bodyPr/>
        <a:lstStyle/>
        <a:p>
          <a:endParaRPr lang="en-IN" sz="1800"/>
        </a:p>
      </dgm:t>
    </dgm:pt>
    <dgm:pt modelId="{CDEA7E2C-1794-4BD6-9A1F-2444A3E48F39}">
      <dgm:prSet custT="1"/>
      <dgm:spPr/>
      <dgm:t>
        <a:bodyPr/>
        <a:lstStyle/>
        <a:p>
          <a:pPr rtl="0"/>
          <a:r>
            <a:rPr lang="en-IN" sz="1800" dirty="0"/>
            <a:t>Inactive User Engagement: The team wants to encourage inactive users to start posting by sending them promotional emails.</a:t>
          </a:r>
        </a:p>
      </dgm:t>
    </dgm:pt>
    <dgm:pt modelId="{4343D47A-A034-4218-9A5C-03DCB51E5F66}" type="parTrans" cxnId="{E1380E00-9425-4431-ADF8-830C15D05362}">
      <dgm:prSet/>
      <dgm:spPr/>
      <dgm:t>
        <a:bodyPr/>
        <a:lstStyle/>
        <a:p>
          <a:endParaRPr lang="en-IN" sz="1800"/>
        </a:p>
      </dgm:t>
    </dgm:pt>
    <dgm:pt modelId="{7F03553C-7417-4076-A727-7B8855990367}" type="sibTrans" cxnId="{E1380E00-9425-4431-ADF8-830C15D05362}">
      <dgm:prSet/>
      <dgm:spPr/>
      <dgm:t>
        <a:bodyPr/>
        <a:lstStyle/>
        <a:p>
          <a:endParaRPr lang="en-IN" sz="1800"/>
        </a:p>
      </dgm:t>
    </dgm:pt>
    <dgm:pt modelId="{92AEC316-062B-439B-924B-BC7683E997BB}">
      <dgm:prSet custT="1"/>
      <dgm:spPr/>
      <dgm:t>
        <a:bodyPr/>
        <a:lstStyle/>
        <a:p>
          <a:pPr rtl="0"/>
          <a:r>
            <a:rPr lang="en-IN" sz="1800" dirty="0"/>
            <a:t>Contest Winner Declaration: The team has organized a contest where the user with the most likes on a single photo wins.</a:t>
          </a:r>
        </a:p>
      </dgm:t>
    </dgm:pt>
    <dgm:pt modelId="{D1C7BE28-3BAE-4529-933A-A2E9B4D71C05}" type="parTrans" cxnId="{C47CADBF-36C3-4B5C-BD12-8738ED4693D5}">
      <dgm:prSet/>
      <dgm:spPr/>
      <dgm:t>
        <a:bodyPr/>
        <a:lstStyle/>
        <a:p>
          <a:endParaRPr lang="en-IN" sz="1800"/>
        </a:p>
      </dgm:t>
    </dgm:pt>
    <dgm:pt modelId="{ECC3FB26-F105-4EDB-88A2-692AC90492DB}" type="sibTrans" cxnId="{C47CADBF-36C3-4B5C-BD12-8738ED4693D5}">
      <dgm:prSet/>
      <dgm:spPr/>
      <dgm:t>
        <a:bodyPr/>
        <a:lstStyle/>
        <a:p>
          <a:endParaRPr lang="en-IN" sz="1800"/>
        </a:p>
      </dgm:t>
    </dgm:pt>
    <dgm:pt modelId="{69696377-2666-4EFF-93AC-8A2B23C5FF83}">
      <dgm:prSet custT="1"/>
      <dgm:spPr/>
      <dgm:t>
        <a:bodyPr/>
        <a:lstStyle/>
        <a:p>
          <a:pPr rtl="0"/>
          <a:r>
            <a:rPr lang="en-IN" sz="1800" dirty="0"/>
            <a:t>Hashtag Research: A partner brand wants to know the most popular hashtags to use in their posts to reach the most people.</a:t>
          </a:r>
        </a:p>
      </dgm:t>
    </dgm:pt>
    <dgm:pt modelId="{E3A99FCD-97EA-4C82-A713-9C09FE43DB9D}" type="parTrans" cxnId="{0DF58837-99DC-465C-895F-B406CED455B1}">
      <dgm:prSet/>
      <dgm:spPr/>
      <dgm:t>
        <a:bodyPr/>
        <a:lstStyle/>
        <a:p>
          <a:endParaRPr lang="en-IN" sz="1800"/>
        </a:p>
      </dgm:t>
    </dgm:pt>
    <dgm:pt modelId="{572BBA62-E49A-415E-B6DD-2D2B60743458}" type="sibTrans" cxnId="{0DF58837-99DC-465C-895F-B406CED455B1}">
      <dgm:prSet/>
      <dgm:spPr/>
      <dgm:t>
        <a:bodyPr/>
        <a:lstStyle/>
        <a:p>
          <a:endParaRPr lang="en-IN" sz="1800"/>
        </a:p>
      </dgm:t>
    </dgm:pt>
    <dgm:pt modelId="{C21C3C78-C00A-4417-8704-0E5AD451D4DF}">
      <dgm:prSet custT="1"/>
      <dgm:spPr/>
      <dgm:t>
        <a:bodyPr/>
        <a:lstStyle/>
        <a:p>
          <a:pPr rtl="0"/>
          <a:r>
            <a:rPr lang="en-IN" sz="1800" dirty="0"/>
            <a:t>Ad Campaign Launch: The team wants to know the best day of the week to launch ads.</a:t>
          </a:r>
        </a:p>
      </dgm:t>
    </dgm:pt>
    <dgm:pt modelId="{7ED6A273-D67D-40B6-B435-FA12BC8F6211}" type="parTrans" cxnId="{D7DFEE2B-5242-4777-8BAB-A78EC0855452}">
      <dgm:prSet/>
      <dgm:spPr/>
      <dgm:t>
        <a:bodyPr/>
        <a:lstStyle/>
        <a:p>
          <a:endParaRPr lang="en-IN" sz="1800"/>
        </a:p>
      </dgm:t>
    </dgm:pt>
    <dgm:pt modelId="{01E7BC15-30B4-4B99-A320-30EAC64F0901}" type="sibTrans" cxnId="{D7DFEE2B-5242-4777-8BAB-A78EC0855452}">
      <dgm:prSet/>
      <dgm:spPr/>
      <dgm:t>
        <a:bodyPr/>
        <a:lstStyle/>
        <a:p>
          <a:endParaRPr lang="en-IN" sz="1800"/>
        </a:p>
      </dgm:t>
    </dgm:pt>
    <dgm:pt modelId="{22E4A830-44C1-4721-B189-DD4FE73B2A4C}">
      <dgm:prSet custT="1"/>
      <dgm:spPr/>
      <dgm:t>
        <a:bodyPr/>
        <a:lstStyle/>
        <a:p>
          <a:pPr rtl="0"/>
          <a:r>
            <a:rPr lang="en-IN" sz="2000" b="1"/>
            <a:t>Investor Metrics</a:t>
          </a:r>
          <a:endParaRPr lang="en-IN" sz="2000"/>
        </a:p>
      </dgm:t>
    </dgm:pt>
    <dgm:pt modelId="{D6B9EB6E-C4CF-4004-8603-6C1AB8340D18}" type="parTrans" cxnId="{891F1E54-8644-49D6-AD05-581E0602BBA2}">
      <dgm:prSet/>
      <dgm:spPr/>
      <dgm:t>
        <a:bodyPr/>
        <a:lstStyle/>
        <a:p>
          <a:endParaRPr lang="en-IN" sz="1800"/>
        </a:p>
      </dgm:t>
    </dgm:pt>
    <dgm:pt modelId="{35754BF5-660D-4D37-8096-71F9D5E29D87}" type="sibTrans" cxnId="{891F1E54-8644-49D6-AD05-581E0602BBA2}">
      <dgm:prSet/>
      <dgm:spPr/>
      <dgm:t>
        <a:bodyPr/>
        <a:lstStyle/>
        <a:p>
          <a:endParaRPr lang="en-IN" sz="1800"/>
        </a:p>
      </dgm:t>
    </dgm:pt>
    <dgm:pt modelId="{2F2ECEB2-83F6-42F1-968A-A4369916219E}">
      <dgm:prSet custT="1"/>
      <dgm:spPr/>
      <dgm:t>
        <a:bodyPr/>
        <a:lstStyle/>
        <a:p>
          <a:pPr rtl="0"/>
          <a:r>
            <a:rPr lang="en-IN" sz="1800"/>
            <a:t>User Engagement: Investors want to know if users are still active and posting on Instagram or if they are making fewer posts.</a:t>
          </a:r>
        </a:p>
      </dgm:t>
    </dgm:pt>
    <dgm:pt modelId="{DC41448C-2F87-430D-B950-FB749791E923}" type="parTrans" cxnId="{F41F040E-1AD7-446B-90B1-F63A908AF77D}">
      <dgm:prSet/>
      <dgm:spPr/>
      <dgm:t>
        <a:bodyPr/>
        <a:lstStyle/>
        <a:p>
          <a:endParaRPr lang="en-IN" sz="1800"/>
        </a:p>
      </dgm:t>
    </dgm:pt>
    <dgm:pt modelId="{F0C98987-E089-460B-A5D7-1844ED1D2974}" type="sibTrans" cxnId="{F41F040E-1AD7-446B-90B1-F63A908AF77D}">
      <dgm:prSet/>
      <dgm:spPr/>
      <dgm:t>
        <a:bodyPr/>
        <a:lstStyle/>
        <a:p>
          <a:endParaRPr lang="en-IN" sz="1800"/>
        </a:p>
      </dgm:t>
    </dgm:pt>
    <dgm:pt modelId="{8611EA13-E4F8-405D-A9D4-65A119826059}">
      <dgm:prSet custT="1"/>
      <dgm:spPr/>
      <dgm:t>
        <a:bodyPr/>
        <a:lstStyle/>
        <a:p>
          <a:pPr rtl="0"/>
          <a:r>
            <a:rPr lang="en-IN" sz="1800"/>
            <a:t>Bots &amp; Fake Accounts: Investors want to know if the platform is crowded with fake and dummy accounts.</a:t>
          </a:r>
        </a:p>
      </dgm:t>
    </dgm:pt>
    <dgm:pt modelId="{ADBCDFCA-B110-4187-9198-461838D95C1E}" type="parTrans" cxnId="{8A2EF7CB-4685-424B-8259-4144B43B8CD5}">
      <dgm:prSet/>
      <dgm:spPr/>
      <dgm:t>
        <a:bodyPr/>
        <a:lstStyle/>
        <a:p>
          <a:endParaRPr lang="en-IN" sz="1800"/>
        </a:p>
      </dgm:t>
    </dgm:pt>
    <dgm:pt modelId="{DDE85B68-CC9E-45DD-8984-2F309C9059FA}" type="sibTrans" cxnId="{8A2EF7CB-4685-424B-8259-4144B43B8CD5}">
      <dgm:prSet/>
      <dgm:spPr/>
      <dgm:t>
        <a:bodyPr/>
        <a:lstStyle/>
        <a:p>
          <a:endParaRPr lang="en-IN" sz="1800"/>
        </a:p>
      </dgm:t>
    </dgm:pt>
    <dgm:pt modelId="{DA8915A8-D954-4181-9844-3D1413267CEF}" type="pres">
      <dgm:prSet presAssocID="{7EDAD8CD-9B05-4C47-BC94-236DD7E925C2}" presName="linear" presStyleCnt="0">
        <dgm:presLayoutVars>
          <dgm:animLvl val="lvl"/>
          <dgm:resizeHandles val="exact"/>
        </dgm:presLayoutVars>
      </dgm:prSet>
      <dgm:spPr/>
      <dgm:t>
        <a:bodyPr/>
        <a:lstStyle/>
        <a:p>
          <a:endParaRPr lang="en-IN"/>
        </a:p>
      </dgm:t>
    </dgm:pt>
    <dgm:pt modelId="{7839478C-2FFF-475D-A9BE-FCA142CBBD69}" type="pres">
      <dgm:prSet presAssocID="{5443A01A-9B49-4E94-99CA-D55E6F9F62C6}" presName="parentText" presStyleLbl="node1" presStyleIdx="0" presStyleCnt="2">
        <dgm:presLayoutVars>
          <dgm:chMax val="0"/>
          <dgm:bulletEnabled val="1"/>
        </dgm:presLayoutVars>
      </dgm:prSet>
      <dgm:spPr/>
      <dgm:t>
        <a:bodyPr/>
        <a:lstStyle/>
        <a:p>
          <a:endParaRPr lang="en-IN"/>
        </a:p>
      </dgm:t>
    </dgm:pt>
    <dgm:pt modelId="{1138AFE0-1C64-41BD-B54D-1577F7B678E3}" type="pres">
      <dgm:prSet presAssocID="{5443A01A-9B49-4E94-99CA-D55E6F9F62C6}" presName="childText" presStyleLbl="revTx" presStyleIdx="0" presStyleCnt="2">
        <dgm:presLayoutVars>
          <dgm:bulletEnabled val="1"/>
        </dgm:presLayoutVars>
      </dgm:prSet>
      <dgm:spPr/>
      <dgm:t>
        <a:bodyPr/>
        <a:lstStyle/>
        <a:p>
          <a:endParaRPr lang="en-IN"/>
        </a:p>
      </dgm:t>
    </dgm:pt>
    <dgm:pt modelId="{76F9CB98-7050-4527-ADB3-5E0D8288715F}" type="pres">
      <dgm:prSet presAssocID="{22E4A830-44C1-4721-B189-DD4FE73B2A4C}" presName="parentText" presStyleLbl="node1" presStyleIdx="1" presStyleCnt="2">
        <dgm:presLayoutVars>
          <dgm:chMax val="0"/>
          <dgm:bulletEnabled val="1"/>
        </dgm:presLayoutVars>
      </dgm:prSet>
      <dgm:spPr/>
      <dgm:t>
        <a:bodyPr/>
        <a:lstStyle/>
        <a:p>
          <a:endParaRPr lang="en-IN"/>
        </a:p>
      </dgm:t>
    </dgm:pt>
    <dgm:pt modelId="{3D79D7DB-A593-4934-9538-8683261C296A}" type="pres">
      <dgm:prSet presAssocID="{22E4A830-44C1-4721-B189-DD4FE73B2A4C}" presName="childText" presStyleLbl="revTx" presStyleIdx="1" presStyleCnt="2">
        <dgm:presLayoutVars>
          <dgm:bulletEnabled val="1"/>
        </dgm:presLayoutVars>
      </dgm:prSet>
      <dgm:spPr/>
      <dgm:t>
        <a:bodyPr/>
        <a:lstStyle/>
        <a:p>
          <a:endParaRPr lang="en-IN"/>
        </a:p>
      </dgm:t>
    </dgm:pt>
  </dgm:ptLst>
  <dgm:cxnLst>
    <dgm:cxn modelId="{8A2EF7CB-4685-424B-8259-4144B43B8CD5}" srcId="{22E4A830-44C1-4721-B189-DD4FE73B2A4C}" destId="{8611EA13-E4F8-405D-A9D4-65A119826059}" srcOrd="1" destOrd="0" parTransId="{ADBCDFCA-B110-4187-9198-461838D95C1E}" sibTransId="{DDE85B68-CC9E-45DD-8984-2F309C9059FA}"/>
    <dgm:cxn modelId="{F12D55F9-3BDD-4177-8CC4-F2604A93D542}" type="presOf" srcId="{8611EA13-E4F8-405D-A9D4-65A119826059}" destId="{3D79D7DB-A593-4934-9538-8683261C296A}" srcOrd="0" destOrd="1" presId="urn:microsoft.com/office/officeart/2005/8/layout/vList2"/>
    <dgm:cxn modelId="{3D9D7BA7-0C2A-40F2-B65E-BF8D6289B202}" type="presOf" srcId="{22E4A830-44C1-4721-B189-DD4FE73B2A4C}" destId="{76F9CB98-7050-4527-ADB3-5E0D8288715F}" srcOrd="0" destOrd="0" presId="urn:microsoft.com/office/officeart/2005/8/layout/vList2"/>
    <dgm:cxn modelId="{A5D143C3-28B2-413A-874E-BD38D0AAD990}" type="presOf" srcId="{2F2ECEB2-83F6-42F1-968A-A4369916219E}" destId="{3D79D7DB-A593-4934-9538-8683261C296A}" srcOrd="0" destOrd="0" presId="urn:microsoft.com/office/officeart/2005/8/layout/vList2"/>
    <dgm:cxn modelId="{38B256D6-ACA2-4105-ACCC-952BEB11225C}" type="presOf" srcId="{92AEC316-062B-439B-924B-BC7683E997BB}" destId="{1138AFE0-1C64-41BD-B54D-1577F7B678E3}" srcOrd="0" destOrd="2" presId="urn:microsoft.com/office/officeart/2005/8/layout/vList2"/>
    <dgm:cxn modelId="{ABC4079B-5126-4005-9DFA-20C116E6EF21}" srcId="{5443A01A-9B49-4E94-99CA-D55E6F9F62C6}" destId="{9F72F8AE-A83F-4577-8AE2-BDBB076F45FF}" srcOrd="0" destOrd="0" parTransId="{A296DBFD-EB47-4B37-B7A5-C3B7CEDBE34B}" sibTransId="{DA31A64A-6F7C-4A46-AEF9-D340EEEF08CF}"/>
    <dgm:cxn modelId="{DB25FEAA-A23A-4E2E-AD4A-D0DF2C5A426E}" type="presOf" srcId="{7EDAD8CD-9B05-4C47-BC94-236DD7E925C2}" destId="{DA8915A8-D954-4181-9844-3D1413267CEF}" srcOrd="0" destOrd="0" presId="urn:microsoft.com/office/officeart/2005/8/layout/vList2"/>
    <dgm:cxn modelId="{E1380E00-9425-4431-ADF8-830C15D05362}" srcId="{5443A01A-9B49-4E94-99CA-D55E6F9F62C6}" destId="{CDEA7E2C-1794-4BD6-9A1F-2444A3E48F39}" srcOrd="1" destOrd="0" parTransId="{4343D47A-A034-4218-9A5C-03DCB51E5F66}" sibTransId="{7F03553C-7417-4076-A727-7B8855990367}"/>
    <dgm:cxn modelId="{92EB9A1F-2E71-41FD-9DBA-B35AFA3889A7}" type="presOf" srcId="{CDEA7E2C-1794-4BD6-9A1F-2444A3E48F39}" destId="{1138AFE0-1C64-41BD-B54D-1577F7B678E3}" srcOrd="0" destOrd="1" presId="urn:microsoft.com/office/officeart/2005/8/layout/vList2"/>
    <dgm:cxn modelId="{891F1E54-8644-49D6-AD05-581E0602BBA2}" srcId="{7EDAD8CD-9B05-4C47-BC94-236DD7E925C2}" destId="{22E4A830-44C1-4721-B189-DD4FE73B2A4C}" srcOrd="1" destOrd="0" parTransId="{D6B9EB6E-C4CF-4004-8603-6C1AB8340D18}" sibTransId="{35754BF5-660D-4D37-8096-71F9D5E29D87}"/>
    <dgm:cxn modelId="{2E850669-2219-48A6-B70B-10CA68FD7644}" type="presOf" srcId="{C21C3C78-C00A-4417-8704-0E5AD451D4DF}" destId="{1138AFE0-1C64-41BD-B54D-1577F7B678E3}" srcOrd="0" destOrd="4" presId="urn:microsoft.com/office/officeart/2005/8/layout/vList2"/>
    <dgm:cxn modelId="{273B6745-AFB4-47D1-A833-4D27FB95F436}" type="presOf" srcId="{5443A01A-9B49-4E94-99CA-D55E6F9F62C6}" destId="{7839478C-2FFF-475D-A9BE-FCA142CBBD69}" srcOrd="0" destOrd="0" presId="urn:microsoft.com/office/officeart/2005/8/layout/vList2"/>
    <dgm:cxn modelId="{0DF58837-99DC-465C-895F-B406CED455B1}" srcId="{5443A01A-9B49-4E94-99CA-D55E6F9F62C6}" destId="{69696377-2666-4EFF-93AC-8A2B23C5FF83}" srcOrd="3" destOrd="0" parTransId="{E3A99FCD-97EA-4C82-A713-9C09FE43DB9D}" sibTransId="{572BBA62-E49A-415E-B6DD-2D2B60743458}"/>
    <dgm:cxn modelId="{E5A9C0CA-50E1-43F5-87B9-1AB97465B408}" type="presOf" srcId="{9F72F8AE-A83F-4577-8AE2-BDBB076F45FF}" destId="{1138AFE0-1C64-41BD-B54D-1577F7B678E3}" srcOrd="0" destOrd="0" presId="urn:microsoft.com/office/officeart/2005/8/layout/vList2"/>
    <dgm:cxn modelId="{84443E01-4002-4F3A-BD3C-D45DB233D493}" srcId="{7EDAD8CD-9B05-4C47-BC94-236DD7E925C2}" destId="{5443A01A-9B49-4E94-99CA-D55E6F9F62C6}" srcOrd="0" destOrd="0" parTransId="{9BEDE2F0-4DD5-4C98-ABC6-CA055A28D6A5}" sibTransId="{3BDA354B-7928-4D1C-9F18-065B122DD583}"/>
    <dgm:cxn modelId="{F41F040E-1AD7-446B-90B1-F63A908AF77D}" srcId="{22E4A830-44C1-4721-B189-DD4FE73B2A4C}" destId="{2F2ECEB2-83F6-42F1-968A-A4369916219E}" srcOrd="0" destOrd="0" parTransId="{DC41448C-2F87-430D-B950-FB749791E923}" sibTransId="{F0C98987-E089-460B-A5D7-1844ED1D2974}"/>
    <dgm:cxn modelId="{C47CADBF-36C3-4B5C-BD12-8738ED4693D5}" srcId="{5443A01A-9B49-4E94-99CA-D55E6F9F62C6}" destId="{92AEC316-062B-439B-924B-BC7683E997BB}" srcOrd="2" destOrd="0" parTransId="{D1C7BE28-3BAE-4529-933A-A2E9B4D71C05}" sibTransId="{ECC3FB26-F105-4EDB-88A2-692AC90492DB}"/>
    <dgm:cxn modelId="{B49DB12E-E3AA-4E0B-BA8D-2F03CF674FEB}" type="presOf" srcId="{69696377-2666-4EFF-93AC-8A2B23C5FF83}" destId="{1138AFE0-1C64-41BD-B54D-1577F7B678E3}" srcOrd="0" destOrd="3" presId="urn:microsoft.com/office/officeart/2005/8/layout/vList2"/>
    <dgm:cxn modelId="{D7DFEE2B-5242-4777-8BAB-A78EC0855452}" srcId="{5443A01A-9B49-4E94-99CA-D55E6F9F62C6}" destId="{C21C3C78-C00A-4417-8704-0E5AD451D4DF}" srcOrd="4" destOrd="0" parTransId="{7ED6A273-D67D-40B6-B435-FA12BC8F6211}" sibTransId="{01E7BC15-30B4-4B99-A320-30EAC64F0901}"/>
    <dgm:cxn modelId="{15CC86F2-C65A-4813-8663-1E2944CAA260}" type="presParOf" srcId="{DA8915A8-D954-4181-9844-3D1413267CEF}" destId="{7839478C-2FFF-475D-A9BE-FCA142CBBD69}" srcOrd="0" destOrd="0" presId="urn:microsoft.com/office/officeart/2005/8/layout/vList2"/>
    <dgm:cxn modelId="{F4DB642F-49B2-4916-A12A-8D12FADF45A1}" type="presParOf" srcId="{DA8915A8-D954-4181-9844-3D1413267CEF}" destId="{1138AFE0-1C64-41BD-B54D-1577F7B678E3}" srcOrd="1" destOrd="0" presId="urn:microsoft.com/office/officeart/2005/8/layout/vList2"/>
    <dgm:cxn modelId="{5228ADD5-6F0F-4D6F-BFBA-2B915BF100EB}" type="presParOf" srcId="{DA8915A8-D954-4181-9844-3D1413267CEF}" destId="{76F9CB98-7050-4527-ADB3-5E0D8288715F}" srcOrd="2" destOrd="0" presId="urn:microsoft.com/office/officeart/2005/8/layout/vList2"/>
    <dgm:cxn modelId="{003B8886-8EED-433F-93C1-490F596FF8F9}" type="presParOf" srcId="{DA8915A8-D954-4181-9844-3D1413267CEF}" destId="{3D79D7DB-A593-4934-9538-8683261C296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5A0802-D082-430A-888E-0569EB4C1B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E162510-000A-49BA-9423-B9B7A4A49CC0}">
      <dgm:prSet/>
      <dgm:spPr/>
      <dgm:t>
        <a:bodyPr/>
        <a:lstStyle/>
        <a:p>
          <a:pPr rtl="0"/>
          <a:r>
            <a:rPr lang="en-IN"/>
            <a:t>Loyal User Reward: The marketing team wants to reward the most loyal users, i.e., those who have been using the platform for the longest time.</a:t>
          </a:r>
        </a:p>
      </dgm:t>
    </dgm:pt>
    <dgm:pt modelId="{74D8504B-9607-4E89-8458-C40D4BB99637}" type="parTrans" cxnId="{037252EC-F220-4ED9-BE26-72C3609C4303}">
      <dgm:prSet/>
      <dgm:spPr/>
      <dgm:t>
        <a:bodyPr/>
        <a:lstStyle/>
        <a:p>
          <a:endParaRPr lang="en-IN"/>
        </a:p>
      </dgm:t>
    </dgm:pt>
    <dgm:pt modelId="{6EDCFDC6-8A8A-4C68-B87A-D7D767F5BFBE}" type="sibTrans" cxnId="{037252EC-F220-4ED9-BE26-72C3609C4303}">
      <dgm:prSet/>
      <dgm:spPr/>
      <dgm:t>
        <a:bodyPr/>
        <a:lstStyle/>
        <a:p>
          <a:endParaRPr lang="en-IN"/>
        </a:p>
      </dgm:t>
    </dgm:pt>
    <dgm:pt modelId="{6B22C0B5-6A8A-4E45-80D1-1BA14B529095}" type="pres">
      <dgm:prSet presAssocID="{225A0802-D082-430A-888E-0569EB4C1BF9}" presName="linear" presStyleCnt="0">
        <dgm:presLayoutVars>
          <dgm:animLvl val="lvl"/>
          <dgm:resizeHandles val="exact"/>
        </dgm:presLayoutVars>
      </dgm:prSet>
      <dgm:spPr/>
      <dgm:t>
        <a:bodyPr/>
        <a:lstStyle/>
        <a:p>
          <a:endParaRPr lang="en-IN"/>
        </a:p>
      </dgm:t>
    </dgm:pt>
    <dgm:pt modelId="{CDFE3068-805D-45BF-8822-26D7EF0E68BF}" type="pres">
      <dgm:prSet presAssocID="{3E162510-000A-49BA-9423-B9B7A4A49CC0}" presName="parentText" presStyleLbl="node1" presStyleIdx="0" presStyleCnt="1">
        <dgm:presLayoutVars>
          <dgm:chMax val="0"/>
          <dgm:bulletEnabled val="1"/>
        </dgm:presLayoutVars>
      </dgm:prSet>
      <dgm:spPr/>
      <dgm:t>
        <a:bodyPr/>
        <a:lstStyle/>
        <a:p>
          <a:endParaRPr lang="en-IN"/>
        </a:p>
      </dgm:t>
    </dgm:pt>
  </dgm:ptLst>
  <dgm:cxnLst>
    <dgm:cxn modelId="{6F61DAB7-EC28-427F-A53E-0186B0C870E0}" type="presOf" srcId="{3E162510-000A-49BA-9423-B9B7A4A49CC0}" destId="{CDFE3068-805D-45BF-8822-26D7EF0E68BF}" srcOrd="0" destOrd="0" presId="urn:microsoft.com/office/officeart/2005/8/layout/vList2"/>
    <dgm:cxn modelId="{B48B9C15-3C43-45A2-9714-50F9FE553B37}" type="presOf" srcId="{225A0802-D082-430A-888E-0569EB4C1BF9}" destId="{6B22C0B5-6A8A-4E45-80D1-1BA14B529095}" srcOrd="0" destOrd="0" presId="urn:microsoft.com/office/officeart/2005/8/layout/vList2"/>
    <dgm:cxn modelId="{037252EC-F220-4ED9-BE26-72C3609C4303}" srcId="{225A0802-D082-430A-888E-0569EB4C1BF9}" destId="{3E162510-000A-49BA-9423-B9B7A4A49CC0}" srcOrd="0" destOrd="0" parTransId="{74D8504B-9607-4E89-8458-C40D4BB99637}" sibTransId="{6EDCFDC6-8A8A-4C68-B87A-D7D767F5BFBE}"/>
    <dgm:cxn modelId="{0B9F5506-D212-4252-98FD-E94ECA712B28}" type="presParOf" srcId="{6B22C0B5-6A8A-4E45-80D1-1BA14B529095}" destId="{CDFE3068-805D-45BF-8822-26D7EF0E68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5FFD52-2CA7-4FB3-BB20-F69FBC2CC3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0153927-F42B-4AFA-9506-E63FAA1CC804}">
      <dgm:prSet/>
      <dgm:spPr/>
      <dgm:t>
        <a:bodyPr/>
        <a:lstStyle/>
        <a:p>
          <a:pPr rtl="0"/>
          <a:r>
            <a:rPr lang="en-IN" b="1"/>
            <a:t>Insight:</a:t>
          </a:r>
          <a:r>
            <a:rPr lang="en-IN"/>
            <a:t> The marketing team should reward those who have been using the platform for the longest time, including the user 'Darby_Herzog' who has not posted anything. It may entice him to post something.</a:t>
          </a:r>
        </a:p>
      </dgm:t>
    </dgm:pt>
    <dgm:pt modelId="{B8099CCF-94FB-4963-AD89-A67D861E129B}" type="parTrans" cxnId="{5B3BB421-EDB5-4698-BE35-510868AB538A}">
      <dgm:prSet/>
      <dgm:spPr/>
      <dgm:t>
        <a:bodyPr/>
        <a:lstStyle/>
        <a:p>
          <a:endParaRPr lang="en-IN"/>
        </a:p>
      </dgm:t>
    </dgm:pt>
    <dgm:pt modelId="{45EF1ECF-F04D-45C4-B841-60C9C384EE13}" type="sibTrans" cxnId="{5B3BB421-EDB5-4698-BE35-510868AB538A}">
      <dgm:prSet/>
      <dgm:spPr/>
      <dgm:t>
        <a:bodyPr/>
        <a:lstStyle/>
        <a:p>
          <a:endParaRPr lang="en-IN"/>
        </a:p>
      </dgm:t>
    </dgm:pt>
    <dgm:pt modelId="{A685382F-A261-41C4-B1B8-D8D7522DF2DB}" type="pres">
      <dgm:prSet presAssocID="{925FFD52-2CA7-4FB3-BB20-F69FBC2CC3AE}" presName="linear" presStyleCnt="0">
        <dgm:presLayoutVars>
          <dgm:animLvl val="lvl"/>
          <dgm:resizeHandles val="exact"/>
        </dgm:presLayoutVars>
      </dgm:prSet>
      <dgm:spPr/>
      <dgm:t>
        <a:bodyPr/>
        <a:lstStyle/>
        <a:p>
          <a:endParaRPr lang="en-IN"/>
        </a:p>
      </dgm:t>
    </dgm:pt>
    <dgm:pt modelId="{6AB73414-6AF6-4EC4-A631-FD3480FE511F}" type="pres">
      <dgm:prSet presAssocID="{E0153927-F42B-4AFA-9506-E63FAA1CC804}" presName="parentText" presStyleLbl="node1" presStyleIdx="0" presStyleCnt="1">
        <dgm:presLayoutVars>
          <dgm:chMax val="0"/>
          <dgm:bulletEnabled val="1"/>
        </dgm:presLayoutVars>
      </dgm:prSet>
      <dgm:spPr/>
      <dgm:t>
        <a:bodyPr/>
        <a:lstStyle/>
        <a:p>
          <a:endParaRPr lang="en-IN"/>
        </a:p>
      </dgm:t>
    </dgm:pt>
  </dgm:ptLst>
  <dgm:cxnLst>
    <dgm:cxn modelId="{5B3BB421-EDB5-4698-BE35-510868AB538A}" srcId="{925FFD52-2CA7-4FB3-BB20-F69FBC2CC3AE}" destId="{E0153927-F42B-4AFA-9506-E63FAA1CC804}" srcOrd="0" destOrd="0" parTransId="{B8099CCF-94FB-4963-AD89-A67D861E129B}" sibTransId="{45EF1ECF-F04D-45C4-B841-60C9C384EE13}"/>
    <dgm:cxn modelId="{190F8F29-68E7-4929-AB89-7AFA4D80D840}" type="presOf" srcId="{925FFD52-2CA7-4FB3-BB20-F69FBC2CC3AE}" destId="{A685382F-A261-41C4-B1B8-D8D7522DF2DB}" srcOrd="0" destOrd="0" presId="urn:microsoft.com/office/officeart/2005/8/layout/vList2"/>
    <dgm:cxn modelId="{23D5A877-E3AA-4000-8BA9-0DFF8CF0BCD0}" type="presOf" srcId="{E0153927-F42B-4AFA-9506-E63FAA1CC804}" destId="{6AB73414-6AF6-4EC4-A631-FD3480FE511F}" srcOrd="0" destOrd="0" presId="urn:microsoft.com/office/officeart/2005/8/layout/vList2"/>
    <dgm:cxn modelId="{9E4646CA-77E0-4481-B83A-568BED9AE4F5}" type="presParOf" srcId="{A685382F-A261-41C4-B1B8-D8D7522DF2DB}" destId="{6AB73414-6AF6-4EC4-A631-FD3480FE511F}"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5A0802-D082-430A-888E-0569EB4C1B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E162510-000A-49BA-9423-B9B7A4A49CC0}">
      <dgm:prSet/>
      <dgm:spPr/>
      <dgm:t>
        <a:bodyPr/>
        <a:lstStyle/>
        <a:p>
          <a:r>
            <a:rPr lang="en-IN" dirty="0"/>
            <a:t>Inactive User Engagement: The team wants to encourage inactive users to start posting by sending them promotional emails.</a:t>
          </a:r>
        </a:p>
      </dgm:t>
    </dgm:pt>
    <dgm:pt modelId="{74D8504B-9607-4E89-8458-C40D4BB99637}" type="parTrans" cxnId="{037252EC-F220-4ED9-BE26-72C3609C4303}">
      <dgm:prSet/>
      <dgm:spPr/>
      <dgm:t>
        <a:bodyPr/>
        <a:lstStyle/>
        <a:p>
          <a:endParaRPr lang="en-IN"/>
        </a:p>
      </dgm:t>
    </dgm:pt>
    <dgm:pt modelId="{6EDCFDC6-8A8A-4C68-B87A-D7D767F5BFBE}" type="sibTrans" cxnId="{037252EC-F220-4ED9-BE26-72C3609C4303}">
      <dgm:prSet/>
      <dgm:spPr/>
      <dgm:t>
        <a:bodyPr/>
        <a:lstStyle/>
        <a:p>
          <a:endParaRPr lang="en-IN"/>
        </a:p>
      </dgm:t>
    </dgm:pt>
    <dgm:pt modelId="{6B22C0B5-6A8A-4E45-80D1-1BA14B529095}" type="pres">
      <dgm:prSet presAssocID="{225A0802-D082-430A-888E-0569EB4C1BF9}" presName="linear" presStyleCnt="0">
        <dgm:presLayoutVars>
          <dgm:animLvl val="lvl"/>
          <dgm:resizeHandles val="exact"/>
        </dgm:presLayoutVars>
      </dgm:prSet>
      <dgm:spPr/>
      <dgm:t>
        <a:bodyPr/>
        <a:lstStyle/>
        <a:p>
          <a:endParaRPr lang="en-IN"/>
        </a:p>
      </dgm:t>
    </dgm:pt>
    <dgm:pt modelId="{CDFE3068-805D-45BF-8822-26D7EF0E68BF}" type="pres">
      <dgm:prSet presAssocID="{3E162510-000A-49BA-9423-B9B7A4A49CC0}" presName="parentText" presStyleLbl="node1" presStyleIdx="0" presStyleCnt="1">
        <dgm:presLayoutVars>
          <dgm:chMax val="0"/>
          <dgm:bulletEnabled val="1"/>
        </dgm:presLayoutVars>
      </dgm:prSet>
      <dgm:spPr/>
      <dgm:t>
        <a:bodyPr/>
        <a:lstStyle/>
        <a:p>
          <a:endParaRPr lang="en-IN"/>
        </a:p>
      </dgm:t>
    </dgm:pt>
  </dgm:ptLst>
  <dgm:cxnLst>
    <dgm:cxn modelId="{6F61DAB7-EC28-427F-A53E-0186B0C870E0}" type="presOf" srcId="{3E162510-000A-49BA-9423-B9B7A4A49CC0}" destId="{CDFE3068-805D-45BF-8822-26D7EF0E68BF}" srcOrd="0" destOrd="0" presId="urn:microsoft.com/office/officeart/2005/8/layout/vList2"/>
    <dgm:cxn modelId="{B48B9C15-3C43-45A2-9714-50F9FE553B37}" type="presOf" srcId="{225A0802-D082-430A-888E-0569EB4C1BF9}" destId="{6B22C0B5-6A8A-4E45-80D1-1BA14B529095}" srcOrd="0" destOrd="0" presId="urn:microsoft.com/office/officeart/2005/8/layout/vList2"/>
    <dgm:cxn modelId="{037252EC-F220-4ED9-BE26-72C3609C4303}" srcId="{225A0802-D082-430A-888E-0569EB4C1BF9}" destId="{3E162510-000A-49BA-9423-B9B7A4A49CC0}" srcOrd="0" destOrd="0" parTransId="{74D8504B-9607-4E89-8458-C40D4BB99637}" sibTransId="{6EDCFDC6-8A8A-4C68-B87A-D7D767F5BFBE}"/>
    <dgm:cxn modelId="{0B9F5506-D212-4252-98FD-E94ECA712B28}" type="presParOf" srcId="{6B22C0B5-6A8A-4E45-80D1-1BA14B529095}" destId="{CDFE3068-805D-45BF-8822-26D7EF0E68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5FFD52-2CA7-4FB3-BB20-F69FBC2CC3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0153927-F42B-4AFA-9506-E63FAA1CC804}">
      <dgm:prSet/>
      <dgm:spPr/>
      <dgm:t>
        <a:bodyPr/>
        <a:lstStyle/>
        <a:p>
          <a:pPr rtl="0"/>
          <a:r>
            <a:rPr lang="en-IN" b="1" dirty="0"/>
            <a:t>Insight:</a:t>
          </a:r>
          <a:r>
            <a:rPr lang="en-IN" dirty="0"/>
            <a:t> The marketing team should </a:t>
          </a:r>
          <a:r>
            <a:rPr lang="en-IN" dirty="0">
              <a:latin typeface="Calibri"/>
            </a:rPr>
            <a:t>encourage the 26 users to start posting by sending them promotional emails. Follow-ups can also be made, so as to remove users who are still inactive.</a:t>
          </a:r>
          <a:endParaRPr lang="en-IN" dirty="0"/>
        </a:p>
      </dgm:t>
    </dgm:pt>
    <dgm:pt modelId="{B8099CCF-94FB-4963-AD89-A67D861E129B}" type="parTrans" cxnId="{5B3BB421-EDB5-4698-BE35-510868AB538A}">
      <dgm:prSet/>
      <dgm:spPr/>
      <dgm:t>
        <a:bodyPr/>
        <a:lstStyle/>
        <a:p>
          <a:endParaRPr lang="en-IN"/>
        </a:p>
      </dgm:t>
    </dgm:pt>
    <dgm:pt modelId="{45EF1ECF-F04D-45C4-B841-60C9C384EE13}" type="sibTrans" cxnId="{5B3BB421-EDB5-4698-BE35-510868AB538A}">
      <dgm:prSet/>
      <dgm:spPr/>
      <dgm:t>
        <a:bodyPr/>
        <a:lstStyle/>
        <a:p>
          <a:endParaRPr lang="en-IN"/>
        </a:p>
      </dgm:t>
    </dgm:pt>
    <dgm:pt modelId="{A685382F-A261-41C4-B1B8-D8D7522DF2DB}" type="pres">
      <dgm:prSet presAssocID="{925FFD52-2CA7-4FB3-BB20-F69FBC2CC3AE}" presName="linear" presStyleCnt="0">
        <dgm:presLayoutVars>
          <dgm:animLvl val="lvl"/>
          <dgm:resizeHandles val="exact"/>
        </dgm:presLayoutVars>
      </dgm:prSet>
      <dgm:spPr/>
      <dgm:t>
        <a:bodyPr/>
        <a:lstStyle/>
        <a:p>
          <a:endParaRPr lang="en-IN"/>
        </a:p>
      </dgm:t>
    </dgm:pt>
    <dgm:pt modelId="{6AB73414-6AF6-4EC4-A631-FD3480FE511F}" type="pres">
      <dgm:prSet presAssocID="{E0153927-F42B-4AFA-9506-E63FAA1CC804}" presName="parentText" presStyleLbl="node1" presStyleIdx="0" presStyleCnt="1">
        <dgm:presLayoutVars>
          <dgm:chMax val="0"/>
          <dgm:bulletEnabled val="1"/>
        </dgm:presLayoutVars>
      </dgm:prSet>
      <dgm:spPr/>
      <dgm:t>
        <a:bodyPr/>
        <a:lstStyle/>
        <a:p>
          <a:endParaRPr lang="en-IN"/>
        </a:p>
      </dgm:t>
    </dgm:pt>
  </dgm:ptLst>
  <dgm:cxnLst>
    <dgm:cxn modelId="{5B3BB421-EDB5-4698-BE35-510868AB538A}" srcId="{925FFD52-2CA7-4FB3-BB20-F69FBC2CC3AE}" destId="{E0153927-F42B-4AFA-9506-E63FAA1CC804}" srcOrd="0" destOrd="0" parTransId="{B8099CCF-94FB-4963-AD89-A67D861E129B}" sibTransId="{45EF1ECF-F04D-45C4-B841-60C9C384EE13}"/>
    <dgm:cxn modelId="{190F8F29-68E7-4929-AB89-7AFA4D80D840}" type="presOf" srcId="{925FFD52-2CA7-4FB3-BB20-F69FBC2CC3AE}" destId="{A685382F-A261-41C4-B1B8-D8D7522DF2DB}" srcOrd="0" destOrd="0" presId="urn:microsoft.com/office/officeart/2005/8/layout/vList2"/>
    <dgm:cxn modelId="{23D5A877-E3AA-4000-8BA9-0DFF8CF0BCD0}" type="presOf" srcId="{E0153927-F42B-4AFA-9506-E63FAA1CC804}" destId="{6AB73414-6AF6-4EC4-A631-FD3480FE511F}" srcOrd="0" destOrd="0" presId="urn:microsoft.com/office/officeart/2005/8/layout/vList2"/>
    <dgm:cxn modelId="{9E4646CA-77E0-4481-B83A-568BED9AE4F5}" type="presParOf" srcId="{A685382F-A261-41C4-B1B8-D8D7522DF2DB}" destId="{6AB73414-6AF6-4EC4-A631-FD3480FE511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86899-F522-4FB4-AEB4-4FB2568427AD}">
      <dsp:nvSpPr>
        <dsp:cNvPr id="0" name=""/>
        <dsp:cNvSpPr/>
      </dsp:nvSpPr>
      <dsp:spPr>
        <a:xfrm>
          <a:off x="0" y="509699"/>
          <a:ext cx="8280676" cy="1216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0" kern="1200" dirty="0"/>
            <a:t>As a data analyst working with the product team at Instagram, I was tasked with </a:t>
          </a:r>
          <a:r>
            <a:rPr lang="en-US" sz="2000" b="0" kern="1200" dirty="0" err="1"/>
            <a:t>analysing</a:t>
          </a:r>
          <a:r>
            <a:rPr lang="en-US" sz="2000" b="0" kern="1200" dirty="0"/>
            <a:t> user interactions and engagement with the Instagram app to provide valuable insights that can help the business grow.</a:t>
          </a:r>
        </a:p>
      </dsp:txBody>
      <dsp:txXfrm>
        <a:off x="59399" y="569098"/>
        <a:ext cx="8161878" cy="1098002"/>
      </dsp:txXfrm>
    </dsp:sp>
    <dsp:sp modelId="{3F3D0485-8DC9-454B-8D92-280620616D27}">
      <dsp:nvSpPr>
        <dsp:cNvPr id="0" name=""/>
        <dsp:cNvSpPr/>
      </dsp:nvSpPr>
      <dsp:spPr>
        <a:xfrm>
          <a:off x="0" y="1913699"/>
          <a:ext cx="8280676" cy="121680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The user analysis involves tracking how users engage with a digital product, and the insights derived from this analysis will be used by various teams within the business. </a:t>
          </a:r>
        </a:p>
      </dsp:txBody>
      <dsp:txXfrm>
        <a:off x="59399" y="1973098"/>
        <a:ext cx="8161878" cy="1098002"/>
      </dsp:txXfrm>
    </dsp:sp>
    <dsp:sp modelId="{84BF4F0A-FF1F-4F1C-A002-126B796F2003}">
      <dsp:nvSpPr>
        <dsp:cNvPr id="0" name=""/>
        <dsp:cNvSpPr/>
      </dsp:nvSpPr>
      <dsp:spPr>
        <a:xfrm>
          <a:off x="0" y="3317699"/>
          <a:ext cx="8280676" cy="121680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a:t>The marketing team might use these insights to launch a new campaign, the product team might use them to decide on new features to build, and the development team might use them to improve the overall user experience.</a:t>
          </a:r>
        </a:p>
      </dsp:txBody>
      <dsp:txXfrm>
        <a:off x="59399" y="3377098"/>
        <a:ext cx="8161878" cy="10980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E3068-805D-45BF-8822-26D7EF0E68BF}">
      <dsp:nvSpPr>
        <dsp:cNvPr id="0" name=""/>
        <dsp:cNvSpPr/>
      </dsp:nvSpPr>
      <dsp:spPr>
        <a:xfrm>
          <a:off x="0" y="15812"/>
          <a:ext cx="8113744"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IN" sz="1700" kern="1200" dirty="0"/>
            <a:t>Contest Winner Declaration: The team has organized a contest where the user with the most likes on a single photo wins.</a:t>
          </a:r>
        </a:p>
      </dsp:txBody>
      <dsp:txXfrm>
        <a:off x="33012" y="48824"/>
        <a:ext cx="8047720" cy="6102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73414-6AF6-4EC4-A631-FD3480FE511F}">
      <dsp:nvSpPr>
        <dsp:cNvPr id="0" name=""/>
        <dsp:cNvSpPr/>
      </dsp:nvSpPr>
      <dsp:spPr>
        <a:xfrm>
          <a:off x="0" y="167977"/>
          <a:ext cx="3899935" cy="2223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IN" sz="1900" b="1" kern="1200" dirty="0"/>
            <a:t>Insight:</a:t>
          </a:r>
          <a:r>
            <a:rPr lang="en-IN" sz="1900" kern="1200" dirty="0">
              <a:latin typeface="Calibri"/>
            </a:rPr>
            <a:t> The user 'Zack_Kemmer93' has got the most likes (48) for one of his photos. All users should be informed of the contest winner and his photo. A small reward needs to be given to winner, which might entice other users to post more.</a:t>
          </a:r>
        </a:p>
      </dsp:txBody>
      <dsp:txXfrm>
        <a:off x="108518" y="276495"/>
        <a:ext cx="3682899" cy="20059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E3068-805D-45BF-8822-26D7EF0E68BF}">
      <dsp:nvSpPr>
        <dsp:cNvPr id="0" name=""/>
        <dsp:cNvSpPr/>
      </dsp:nvSpPr>
      <dsp:spPr>
        <a:xfrm>
          <a:off x="0" y="15812"/>
          <a:ext cx="8113744"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IN" sz="1700" kern="1200" dirty="0"/>
            <a:t>Hashtag Research: A partner brand wants to know the most popular hashtags to use in their posts to reach the most people.</a:t>
          </a:r>
        </a:p>
      </dsp:txBody>
      <dsp:txXfrm>
        <a:off x="33012" y="48824"/>
        <a:ext cx="8047720" cy="61023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73414-6AF6-4EC4-A631-FD3480FE511F}">
      <dsp:nvSpPr>
        <dsp:cNvPr id="0" name=""/>
        <dsp:cNvSpPr/>
      </dsp:nvSpPr>
      <dsp:spPr>
        <a:xfrm>
          <a:off x="0" y="134019"/>
          <a:ext cx="3890289" cy="2368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IN" sz="2300" b="1" kern="1200" dirty="0"/>
            <a:t>Insight:</a:t>
          </a:r>
          <a:r>
            <a:rPr lang="en-IN" sz="2300" kern="1200" dirty="0">
              <a:latin typeface="Calibri"/>
            </a:rPr>
            <a:t> Even though the top five hashtags were asked for, the hashtag that was ranked 5th was tied with two others, hence a total of 7 hashtags are mentioned.</a:t>
          </a:r>
          <a:endParaRPr lang="en-IN" sz="2300" kern="1200" dirty="0"/>
        </a:p>
      </dsp:txBody>
      <dsp:txXfrm>
        <a:off x="115600" y="249619"/>
        <a:ext cx="3659089" cy="21368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E3068-805D-45BF-8822-26D7EF0E68BF}">
      <dsp:nvSpPr>
        <dsp:cNvPr id="0" name=""/>
        <dsp:cNvSpPr/>
      </dsp:nvSpPr>
      <dsp:spPr>
        <a:xfrm>
          <a:off x="0" y="150070"/>
          <a:ext cx="8113744" cy="4077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IN" sz="1700" kern="1200" dirty="0"/>
            <a:t>Ad Campaign Launch: The team wants to know the best day of the week to launch ads.</a:t>
          </a:r>
        </a:p>
      </dsp:txBody>
      <dsp:txXfrm>
        <a:off x="19904" y="169974"/>
        <a:ext cx="8073936" cy="36793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73414-6AF6-4EC4-A631-FD3480FE511F}">
      <dsp:nvSpPr>
        <dsp:cNvPr id="0" name=""/>
        <dsp:cNvSpPr/>
      </dsp:nvSpPr>
      <dsp:spPr>
        <a:xfrm>
          <a:off x="0" y="16360"/>
          <a:ext cx="3909580" cy="24008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1" kern="1200" dirty="0"/>
            <a:t>Insight:</a:t>
          </a:r>
          <a:r>
            <a:rPr lang="en-IN" sz="1800" kern="1200" dirty="0">
              <a:latin typeface="Calibri"/>
            </a:rPr>
            <a:t> There are two days of the week that have the most registrations. As the goal</a:t>
          </a:r>
          <a:r>
            <a:rPr lang="en-IN" sz="1800" kern="1200" dirty="0"/>
            <a:t> is to increase registrations, </a:t>
          </a:r>
          <a:r>
            <a:rPr lang="en-IN" sz="1800" kern="1200" dirty="0">
              <a:latin typeface="Calibri"/>
            </a:rPr>
            <a:t>the marketing team </a:t>
          </a:r>
          <a:r>
            <a:rPr lang="en-IN" sz="1800" kern="1200" dirty="0"/>
            <a:t>may want to launch ads on </a:t>
          </a:r>
          <a:r>
            <a:rPr lang="en-IN" sz="1800" kern="1200" dirty="0">
              <a:latin typeface="Calibri"/>
            </a:rPr>
            <a:t>both the</a:t>
          </a:r>
          <a:r>
            <a:rPr lang="en-IN" sz="1800" kern="1200" dirty="0"/>
            <a:t> days of most registrations, as this indicates that there is a high demand and interest.</a:t>
          </a:r>
        </a:p>
      </dsp:txBody>
      <dsp:txXfrm>
        <a:off x="117199" y="133559"/>
        <a:ext cx="3675182" cy="216644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E3068-805D-45BF-8822-26D7EF0E68BF}">
      <dsp:nvSpPr>
        <dsp:cNvPr id="0" name=""/>
        <dsp:cNvSpPr/>
      </dsp:nvSpPr>
      <dsp:spPr>
        <a:xfrm>
          <a:off x="0" y="15812"/>
          <a:ext cx="8113744"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IN" sz="1700" kern="1200" dirty="0"/>
            <a:t>User Engagement: Investors want to know if users are still active and posting on Instagram or if they are making fewer posts.</a:t>
          </a:r>
        </a:p>
      </dsp:txBody>
      <dsp:txXfrm>
        <a:off x="33012" y="48824"/>
        <a:ext cx="8047720" cy="61023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73414-6AF6-4EC4-A631-FD3480FE511F}">
      <dsp:nvSpPr>
        <dsp:cNvPr id="0" name=""/>
        <dsp:cNvSpPr/>
      </dsp:nvSpPr>
      <dsp:spPr>
        <a:xfrm>
          <a:off x="0" y="62501"/>
          <a:ext cx="3774543" cy="2106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1" kern="1200" dirty="0"/>
            <a:t>Insight:</a:t>
          </a:r>
          <a:r>
            <a:rPr lang="en-IN" sz="1800" kern="1200" dirty="0">
              <a:latin typeface="Calibri"/>
            </a:rPr>
            <a:t> The Average number of posts is taken from Active Users, but the ratio is taken from All Users. The information shows the gap between the users that are registered and actual users making posts. This gap needs to decrease.</a:t>
          </a:r>
          <a:endParaRPr lang="en-IN" sz="1800" kern="1200" dirty="0"/>
        </a:p>
      </dsp:txBody>
      <dsp:txXfrm>
        <a:off x="102806" y="165307"/>
        <a:ext cx="3568931" cy="19003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E3068-805D-45BF-8822-26D7EF0E68BF}">
      <dsp:nvSpPr>
        <dsp:cNvPr id="0" name=""/>
        <dsp:cNvSpPr/>
      </dsp:nvSpPr>
      <dsp:spPr>
        <a:xfrm>
          <a:off x="0" y="15812"/>
          <a:ext cx="8113744"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IN" sz="1700" kern="1200" dirty="0"/>
            <a:t>Bots &amp; Fake Accounts: Investors want to know if the platform is crowded with fake and dummy accounts.</a:t>
          </a:r>
        </a:p>
      </dsp:txBody>
      <dsp:txXfrm>
        <a:off x="33012" y="48824"/>
        <a:ext cx="8047720" cy="61023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73414-6AF6-4EC4-A631-FD3480FE511F}">
      <dsp:nvSpPr>
        <dsp:cNvPr id="0" name=""/>
        <dsp:cNvSpPr/>
      </dsp:nvSpPr>
      <dsp:spPr>
        <a:xfrm>
          <a:off x="0" y="12921"/>
          <a:ext cx="8230795" cy="989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1" kern="1200" dirty="0"/>
            <a:t>Insight:</a:t>
          </a:r>
          <a:r>
            <a:rPr lang="en-IN" sz="1800" kern="1200" dirty="0">
              <a:latin typeface="Calibri"/>
            </a:rPr>
            <a:t> As genuine users do not normally like every single photo, the </a:t>
          </a:r>
          <a:r>
            <a:rPr lang="en-IN" sz="1800" kern="1200" dirty="0" smtClean="0">
              <a:latin typeface="Calibri"/>
            </a:rPr>
            <a:t>13 users in the list are </a:t>
          </a:r>
          <a:r>
            <a:rPr lang="en-IN" sz="1800" kern="1200" dirty="0">
              <a:latin typeface="Calibri"/>
            </a:rPr>
            <a:t>Bots or Fake Accounts. This list distorts the data and can provide incorrect analysis. The users need to be removed from the database.</a:t>
          </a:r>
          <a:endParaRPr lang="en-IN" sz="1800" kern="1200" dirty="0"/>
        </a:p>
      </dsp:txBody>
      <dsp:txXfrm>
        <a:off x="48319" y="61240"/>
        <a:ext cx="8134157" cy="89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859BE-3658-4E7D-8BFB-4465BA5FF1AD}">
      <dsp:nvSpPr>
        <dsp:cNvPr id="0" name=""/>
        <dsp:cNvSpPr/>
      </dsp:nvSpPr>
      <dsp:spPr>
        <a:xfrm>
          <a:off x="0" y="727480"/>
          <a:ext cx="8253918" cy="1613108"/>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897421F5-6830-4190-A977-C04E7FC97F21}">
      <dsp:nvSpPr>
        <dsp:cNvPr id="0" name=""/>
        <dsp:cNvSpPr/>
      </dsp:nvSpPr>
      <dsp:spPr>
        <a:xfrm>
          <a:off x="487965" y="1090429"/>
          <a:ext cx="887209" cy="88720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27F173E-5102-47E9-AEF6-4CC0BEF5DC89}">
      <dsp:nvSpPr>
        <dsp:cNvPr id="0" name=""/>
        <dsp:cNvSpPr/>
      </dsp:nvSpPr>
      <dsp:spPr>
        <a:xfrm>
          <a:off x="1863139" y="727480"/>
          <a:ext cx="6390778" cy="1613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21" tIns="170721" rIns="170721" bIns="170721" numCol="1" spcCol="1270" anchor="ctr" anchorCtr="0">
          <a:noAutofit/>
        </a:bodyPr>
        <a:lstStyle/>
        <a:p>
          <a:pPr lvl="0" algn="l" defTabSz="889000">
            <a:lnSpc>
              <a:spcPct val="100000"/>
            </a:lnSpc>
            <a:spcBef>
              <a:spcPct val="0"/>
            </a:spcBef>
            <a:spcAft>
              <a:spcPct val="35000"/>
            </a:spcAft>
          </a:pPr>
          <a:r>
            <a:rPr lang="en-IN" sz="2000" kern="1200" dirty="0"/>
            <a:t>The initial step is the creation of the database &amp; tables, along with importing the data into the tables. This is achieved by running the DDL &amp; DML SQL queries provided in MySQL through the MySQL Workbench.</a:t>
          </a:r>
          <a:endParaRPr lang="en-US" sz="2000" kern="1200" dirty="0"/>
        </a:p>
      </dsp:txBody>
      <dsp:txXfrm>
        <a:off x="1863139" y="727480"/>
        <a:ext cx="6390778" cy="1613108"/>
      </dsp:txXfrm>
    </dsp:sp>
    <dsp:sp modelId="{16E610C5-36DB-4419-A5CF-7809ED4D3822}">
      <dsp:nvSpPr>
        <dsp:cNvPr id="0" name=""/>
        <dsp:cNvSpPr/>
      </dsp:nvSpPr>
      <dsp:spPr>
        <a:xfrm>
          <a:off x="0" y="2720142"/>
          <a:ext cx="8253918" cy="1613108"/>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7C31B93F-7CA5-4C22-B9A2-FD62A05B1D50}">
      <dsp:nvSpPr>
        <dsp:cNvPr id="0" name=""/>
        <dsp:cNvSpPr/>
      </dsp:nvSpPr>
      <dsp:spPr>
        <a:xfrm>
          <a:off x="487965" y="3083092"/>
          <a:ext cx="887209" cy="88720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8CBC128-828D-46BC-9E74-7D4326EAE58A}">
      <dsp:nvSpPr>
        <dsp:cNvPr id="0" name=""/>
        <dsp:cNvSpPr/>
      </dsp:nvSpPr>
      <dsp:spPr>
        <a:xfrm>
          <a:off x="1863139" y="2720142"/>
          <a:ext cx="6390778" cy="1613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21" tIns="170721" rIns="170721" bIns="170721" numCol="1" spcCol="1270" anchor="ctr" anchorCtr="0">
          <a:noAutofit/>
        </a:bodyPr>
        <a:lstStyle/>
        <a:p>
          <a:pPr lvl="0" algn="l" defTabSz="889000">
            <a:lnSpc>
              <a:spcPct val="100000"/>
            </a:lnSpc>
            <a:spcBef>
              <a:spcPct val="0"/>
            </a:spcBef>
            <a:spcAft>
              <a:spcPct val="35000"/>
            </a:spcAft>
          </a:pPr>
          <a:r>
            <a:rPr lang="en-IN" sz="2000" kern="1200" dirty="0"/>
            <a:t>After the previous step, analysis on the data was made and insights were generated from the database by running SQL queries in MySQL Workbench. </a:t>
          </a:r>
          <a:endParaRPr lang="en-US" sz="2000" kern="1200" dirty="0"/>
        </a:p>
      </dsp:txBody>
      <dsp:txXfrm>
        <a:off x="1863139" y="2720142"/>
        <a:ext cx="6390778" cy="16131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43430-2CDD-436E-A15E-44301E009A42}">
      <dsp:nvSpPr>
        <dsp:cNvPr id="0" name=""/>
        <dsp:cNvSpPr/>
      </dsp:nvSpPr>
      <dsp:spPr>
        <a:xfrm rot="5400000">
          <a:off x="4477960" y="-2300680"/>
          <a:ext cx="1496738" cy="6101117"/>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IN" sz="2200" kern="1200" dirty="0" smtClean="0">
              <a:latin typeface="+mn-lt"/>
              <a:ea typeface="Cambria"/>
            </a:rPr>
            <a:t>The analysis from the data will help the product manager and the team make informed decisions about the future direction of the Instagram App.</a:t>
          </a:r>
          <a:endParaRPr lang="en-IN" sz="2200" kern="1200" dirty="0">
            <a:latin typeface="+mn-lt"/>
          </a:endParaRPr>
        </a:p>
      </dsp:txBody>
      <dsp:txXfrm rot="-5400000">
        <a:off x="2175771" y="74574"/>
        <a:ext cx="6028052" cy="1350608"/>
      </dsp:txXfrm>
    </dsp:sp>
    <dsp:sp modelId="{BB7E0A1C-091A-4465-B043-D738C8D7BA0C}">
      <dsp:nvSpPr>
        <dsp:cNvPr id="0" name=""/>
        <dsp:cNvSpPr/>
      </dsp:nvSpPr>
      <dsp:spPr>
        <a:xfrm>
          <a:off x="15774" y="29881"/>
          <a:ext cx="2159996" cy="143999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IN" sz="3300" kern="1200" dirty="0" smtClean="0">
              <a:latin typeface="+mn-lt"/>
            </a:rPr>
            <a:t>Impact for the Team</a:t>
          </a:r>
          <a:endParaRPr lang="en-IN" sz="3300" kern="1200" dirty="0">
            <a:latin typeface="+mn-lt"/>
          </a:endParaRPr>
        </a:p>
      </dsp:txBody>
      <dsp:txXfrm>
        <a:off x="86069" y="100176"/>
        <a:ext cx="2019406" cy="1299403"/>
      </dsp:txXfrm>
    </dsp:sp>
    <dsp:sp modelId="{ECB8F462-D937-46BE-BF42-2D359AA292C2}">
      <dsp:nvSpPr>
        <dsp:cNvPr id="0" name=""/>
        <dsp:cNvSpPr/>
      </dsp:nvSpPr>
      <dsp:spPr>
        <a:xfrm rot="5400000">
          <a:off x="4460313" y="-692749"/>
          <a:ext cx="1496738" cy="606582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IN" sz="2200" kern="1200" dirty="0" smtClean="0">
              <a:latin typeface="+mn-lt"/>
              <a:ea typeface="Cambria"/>
            </a:rPr>
            <a:t>The project allowed me to learn the fundamentals of SQL and its working. It has also shown me how to use it to extract various insights for data analysis.</a:t>
          </a:r>
          <a:endParaRPr lang="en-IN" sz="2200" kern="1200" dirty="0">
            <a:latin typeface="+mn-lt"/>
          </a:endParaRPr>
        </a:p>
      </dsp:txBody>
      <dsp:txXfrm rot="-5400000">
        <a:off x="2175771" y="1664858"/>
        <a:ext cx="5992759" cy="1350608"/>
      </dsp:txXfrm>
    </dsp:sp>
    <dsp:sp modelId="{3C69FF44-4F39-4843-9686-C0592F7D7203}">
      <dsp:nvSpPr>
        <dsp:cNvPr id="0" name=""/>
        <dsp:cNvSpPr/>
      </dsp:nvSpPr>
      <dsp:spPr>
        <a:xfrm>
          <a:off x="15774" y="1620166"/>
          <a:ext cx="2159996" cy="143999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IN" sz="3300" kern="1200" dirty="0" smtClean="0">
              <a:latin typeface="+mn-lt"/>
            </a:rPr>
            <a:t>Impact for Me</a:t>
          </a:r>
          <a:endParaRPr lang="en-IN" sz="3300" kern="1200" dirty="0">
            <a:latin typeface="+mn-lt"/>
          </a:endParaRPr>
        </a:p>
      </dsp:txBody>
      <dsp:txXfrm>
        <a:off x="86069" y="1690461"/>
        <a:ext cx="2019406" cy="12994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376B5-A925-4EBD-887B-51AD88665D67}">
      <dsp:nvSpPr>
        <dsp:cNvPr id="0" name=""/>
        <dsp:cNvSpPr/>
      </dsp:nvSpPr>
      <dsp:spPr>
        <a:xfrm rot="16200000">
          <a:off x="799104" y="-799104"/>
          <a:ext cx="2548458" cy="4146668"/>
        </a:xfrm>
        <a:prstGeom prst="round1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IN" sz="1800" kern="1200"/>
            <a:t>MySQL has a feature rich RDBMS that can be used to perform various data manipulation and analysis tasks such as data aggregation, table joining, data transformation, data visualization, etc. </a:t>
          </a:r>
          <a:endParaRPr lang="en-IN" sz="1800" kern="1200" dirty="0"/>
        </a:p>
      </dsp:txBody>
      <dsp:txXfrm rot="5400000">
        <a:off x="0" y="0"/>
        <a:ext cx="4146668" cy="1911343"/>
      </dsp:txXfrm>
    </dsp:sp>
    <dsp:sp modelId="{578B0768-212B-4D95-A493-0C2E18881C36}">
      <dsp:nvSpPr>
        <dsp:cNvPr id="0" name=""/>
        <dsp:cNvSpPr/>
      </dsp:nvSpPr>
      <dsp:spPr>
        <a:xfrm>
          <a:off x="4146668" y="0"/>
          <a:ext cx="4146668" cy="2548458"/>
        </a:xfrm>
        <a:prstGeom prst="round1Rect">
          <a:avLst/>
        </a:prstGeom>
        <a:solidFill>
          <a:schemeClr val="accent1">
            <a:shade val="80000"/>
            <a:hueOff val="102082"/>
            <a:satOff val="-1464"/>
            <a:lumOff val="85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IN" sz="1800" kern="1200" dirty="0"/>
            <a:t>It is also fast and scalable, allowing you </a:t>
          </a:r>
          <a:r>
            <a:rPr lang="en-IN" sz="1800" kern="1200" dirty="0" smtClean="0"/>
            <a:t>can </a:t>
          </a:r>
          <a:r>
            <a:rPr lang="en-IN" sz="1800" kern="1200" dirty="0"/>
            <a:t>handle large amounts of data and perform complex queries efficiently.</a:t>
          </a:r>
        </a:p>
      </dsp:txBody>
      <dsp:txXfrm>
        <a:off x="4146668" y="0"/>
        <a:ext cx="4146668" cy="1911343"/>
      </dsp:txXfrm>
    </dsp:sp>
    <dsp:sp modelId="{987B07C1-6162-45BB-9A7F-E86C35100C05}">
      <dsp:nvSpPr>
        <dsp:cNvPr id="0" name=""/>
        <dsp:cNvSpPr/>
      </dsp:nvSpPr>
      <dsp:spPr>
        <a:xfrm rot="10800000">
          <a:off x="0" y="2548458"/>
          <a:ext cx="4146668" cy="2548458"/>
        </a:xfrm>
        <a:prstGeom prst="round1Rect">
          <a:avLst/>
        </a:prstGeom>
        <a:solidFill>
          <a:schemeClr val="accent1">
            <a:shade val="80000"/>
            <a:hueOff val="204164"/>
            <a:satOff val="-2928"/>
            <a:lumOff val="170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IN" sz="1800" kern="1200" dirty="0"/>
            <a:t>MySQL is free and open source</a:t>
          </a:r>
        </a:p>
      </dsp:txBody>
      <dsp:txXfrm rot="10800000">
        <a:off x="0" y="3185573"/>
        <a:ext cx="4146668" cy="1911343"/>
      </dsp:txXfrm>
    </dsp:sp>
    <dsp:sp modelId="{C203AF0B-996A-4F5D-A71E-4FCB7186ED03}">
      <dsp:nvSpPr>
        <dsp:cNvPr id="0" name=""/>
        <dsp:cNvSpPr/>
      </dsp:nvSpPr>
      <dsp:spPr>
        <a:xfrm rot="5400000">
          <a:off x="4945772" y="1749353"/>
          <a:ext cx="2548458" cy="4146668"/>
        </a:xfrm>
        <a:prstGeom prst="round1Rect">
          <a:avLst/>
        </a:prstGeom>
        <a:solidFill>
          <a:schemeClr val="accent1">
            <a:shade val="80000"/>
            <a:hueOff val="306246"/>
            <a:satOff val="-4392"/>
            <a:lumOff val="25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IN" sz="1800" kern="1200" dirty="0"/>
            <a:t>MySQL supports multiple languages and platforms and different operating systems. You can also use various connectors and drivers to access MySQL.</a:t>
          </a:r>
        </a:p>
      </dsp:txBody>
      <dsp:txXfrm rot="-5400000">
        <a:off x="4146668" y="3185573"/>
        <a:ext cx="4146668" cy="1911343"/>
      </dsp:txXfrm>
    </dsp:sp>
    <dsp:sp modelId="{BC0EA733-DEEA-4403-B62A-010650FCC3DA}">
      <dsp:nvSpPr>
        <dsp:cNvPr id="0" name=""/>
        <dsp:cNvSpPr/>
      </dsp:nvSpPr>
      <dsp:spPr>
        <a:xfrm>
          <a:off x="2902667" y="1911343"/>
          <a:ext cx="2488000" cy="1274229"/>
        </a:xfrm>
        <a:prstGeom prst="roundRect">
          <a:avLst/>
        </a:prstGeom>
        <a:solidFill>
          <a:schemeClr val="accent1">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IN" sz="1800" kern="1200" dirty="0"/>
            <a:t>MySQL Workbench 8.0 CE</a:t>
          </a:r>
          <a:r>
            <a:rPr lang="en-US" sz="1800" kern="1200" dirty="0"/>
            <a:t> - </a:t>
          </a:r>
          <a:r>
            <a:rPr lang="en-IN" sz="1800" kern="1200" dirty="0"/>
            <a:t>Version 8.0.34 build 3263449 CE (64 bits) Community</a:t>
          </a:r>
          <a:r>
            <a:rPr lang="en-US" sz="1800" kern="1200" dirty="0"/>
            <a:t> </a:t>
          </a:r>
          <a:endParaRPr lang="en-IN" sz="1800" kern="1200" dirty="0"/>
        </a:p>
      </dsp:txBody>
      <dsp:txXfrm>
        <a:off x="2964870" y="1973546"/>
        <a:ext cx="2363594" cy="1149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41705-EE7E-4BAA-9070-EC39F47450B5}">
      <dsp:nvSpPr>
        <dsp:cNvPr id="0" name=""/>
        <dsp:cNvSpPr/>
      </dsp:nvSpPr>
      <dsp:spPr>
        <a:xfrm>
          <a:off x="0" y="10444"/>
          <a:ext cx="8289812" cy="38376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IN" sz="1600" kern="1200" dirty="0"/>
            <a:t>The Software and Version Utilized</a:t>
          </a:r>
        </a:p>
      </dsp:txBody>
      <dsp:txXfrm>
        <a:off x="18734" y="29178"/>
        <a:ext cx="8252344"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9478C-2FFF-475D-A9BE-FCA142CBBD69}">
      <dsp:nvSpPr>
        <dsp:cNvPr id="0" name=""/>
        <dsp:cNvSpPr/>
      </dsp:nvSpPr>
      <dsp:spPr>
        <a:xfrm>
          <a:off x="0" y="6560"/>
          <a:ext cx="8305832" cy="95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b="1" kern="1200"/>
            <a:t>Marketing Analysis</a:t>
          </a:r>
          <a:endParaRPr lang="en-IN" sz="2000" kern="1200"/>
        </a:p>
      </dsp:txBody>
      <dsp:txXfrm>
        <a:off x="46606" y="53166"/>
        <a:ext cx="8212620" cy="861508"/>
      </dsp:txXfrm>
    </dsp:sp>
    <dsp:sp modelId="{1138AFE0-1C64-41BD-B54D-1577F7B678E3}">
      <dsp:nvSpPr>
        <dsp:cNvPr id="0" name=""/>
        <dsp:cNvSpPr/>
      </dsp:nvSpPr>
      <dsp:spPr>
        <a:xfrm>
          <a:off x="0" y="961280"/>
          <a:ext cx="8305832" cy="279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10"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IN" sz="1800" kern="1200" dirty="0"/>
            <a:t>Loyal User Reward: The marketing team wants to reward the most loyal users, i.e., those who have been using the platform for the longest time.</a:t>
          </a:r>
        </a:p>
        <a:p>
          <a:pPr marL="171450" lvl="1" indent="-171450" algn="l" defTabSz="800100" rtl="0">
            <a:lnSpc>
              <a:spcPct val="90000"/>
            </a:lnSpc>
            <a:spcBef>
              <a:spcPct val="0"/>
            </a:spcBef>
            <a:spcAft>
              <a:spcPct val="20000"/>
            </a:spcAft>
            <a:buChar char="••"/>
          </a:pPr>
          <a:r>
            <a:rPr lang="en-IN" sz="1800" kern="1200" dirty="0"/>
            <a:t>Inactive User Engagement: The team wants to encourage inactive users to start posting by sending them promotional emails.</a:t>
          </a:r>
        </a:p>
        <a:p>
          <a:pPr marL="171450" lvl="1" indent="-171450" algn="l" defTabSz="800100" rtl="0">
            <a:lnSpc>
              <a:spcPct val="90000"/>
            </a:lnSpc>
            <a:spcBef>
              <a:spcPct val="0"/>
            </a:spcBef>
            <a:spcAft>
              <a:spcPct val="20000"/>
            </a:spcAft>
            <a:buChar char="••"/>
          </a:pPr>
          <a:r>
            <a:rPr lang="en-IN" sz="1800" kern="1200" dirty="0"/>
            <a:t>Contest Winner Declaration: The team has organized a contest where the user with the most likes on a single photo wins.</a:t>
          </a:r>
        </a:p>
        <a:p>
          <a:pPr marL="171450" lvl="1" indent="-171450" algn="l" defTabSz="800100" rtl="0">
            <a:lnSpc>
              <a:spcPct val="90000"/>
            </a:lnSpc>
            <a:spcBef>
              <a:spcPct val="0"/>
            </a:spcBef>
            <a:spcAft>
              <a:spcPct val="20000"/>
            </a:spcAft>
            <a:buChar char="••"/>
          </a:pPr>
          <a:r>
            <a:rPr lang="en-IN" sz="1800" kern="1200" dirty="0"/>
            <a:t>Hashtag Research: A partner brand wants to know the most popular hashtags to use in their posts to reach the most people.</a:t>
          </a:r>
        </a:p>
        <a:p>
          <a:pPr marL="171450" lvl="1" indent="-171450" algn="l" defTabSz="800100" rtl="0">
            <a:lnSpc>
              <a:spcPct val="90000"/>
            </a:lnSpc>
            <a:spcBef>
              <a:spcPct val="0"/>
            </a:spcBef>
            <a:spcAft>
              <a:spcPct val="20000"/>
            </a:spcAft>
            <a:buChar char="••"/>
          </a:pPr>
          <a:r>
            <a:rPr lang="en-IN" sz="1800" kern="1200" dirty="0"/>
            <a:t>Ad Campaign Launch: The team wants to know the best day of the week to launch ads.</a:t>
          </a:r>
        </a:p>
      </dsp:txBody>
      <dsp:txXfrm>
        <a:off x="0" y="961280"/>
        <a:ext cx="8305832" cy="2797605"/>
      </dsp:txXfrm>
    </dsp:sp>
    <dsp:sp modelId="{76F9CB98-7050-4527-ADB3-5E0D8288715F}">
      <dsp:nvSpPr>
        <dsp:cNvPr id="0" name=""/>
        <dsp:cNvSpPr/>
      </dsp:nvSpPr>
      <dsp:spPr>
        <a:xfrm>
          <a:off x="0" y="3758885"/>
          <a:ext cx="8305832" cy="95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b="1" kern="1200"/>
            <a:t>Investor Metrics</a:t>
          </a:r>
          <a:endParaRPr lang="en-IN" sz="2000" kern="1200"/>
        </a:p>
      </dsp:txBody>
      <dsp:txXfrm>
        <a:off x="46606" y="3805491"/>
        <a:ext cx="8212620" cy="861508"/>
      </dsp:txXfrm>
    </dsp:sp>
    <dsp:sp modelId="{3D79D7DB-A593-4934-9538-8683261C296A}">
      <dsp:nvSpPr>
        <dsp:cNvPr id="0" name=""/>
        <dsp:cNvSpPr/>
      </dsp:nvSpPr>
      <dsp:spPr>
        <a:xfrm>
          <a:off x="0" y="4713605"/>
          <a:ext cx="8305832" cy="11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10"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IN" sz="1800" kern="1200"/>
            <a:t>User Engagement: Investors want to know if users are still active and posting on Instagram or if they are making fewer posts.</a:t>
          </a:r>
        </a:p>
        <a:p>
          <a:pPr marL="171450" lvl="1" indent="-171450" algn="l" defTabSz="800100" rtl="0">
            <a:lnSpc>
              <a:spcPct val="90000"/>
            </a:lnSpc>
            <a:spcBef>
              <a:spcPct val="0"/>
            </a:spcBef>
            <a:spcAft>
              <a:spcPct val="20000"/>
            </a:spcAft>
            <a:buChar char="••"/>
          </a:pPr>
          <a:r>
            <a:rPr lang="en-IN" sz="1800" kern="1200"/>
            <a:t>Bots &amp; Fake Accounts: Investors want to know if the platform is crowded with fake and dummy accounts.</a:t>
          </a:r>
        </a:p>
      </dsp:txBody>
      <dsp:txXfrm>
        <a:off x="0" y="4713605"/>
        <a:ext cx="8305832" cy="11084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E3068-805D-45BF-8822-26D7EF0E68BF}">
      <dsp:nvSpPr>
        <dsp:cNvPr id="0" name=""/>
        <dsp:cNvSpPr/>
      </dsp:nvSpPr>
      <dsp:spPr>
        <a:xfrm>
          <a:off x="0" y="15812"/>
          <a:ext cx="8113744"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IN" sz="1700" kern="1200"/>
            <a:t>Loyal User Reward: The marketing team wants to reward the most loyal users, i.e., those who have been using the platform for the longest time.</a:t>
          </a:r>
        </a:p>
      </dsp:txBody>
      <dsp:txXfrm>
        <a:off x="33012" y="48824"/>
        <a:ext cx="8047720" cy="6102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73414-6AF6-4EC4-A631-FD3480FE511F}">
      <dsp:nvSpPr>
        <dsp:cNvPr id="0" name=""/>
        <dsp:cNvSpPr/>
      </dsp:nvSpPr>
      <dsp:spPr>
        <a:xfrm>
          <a:off x="0" y="12921"/>
          <a:ext cx="8230795" cy="9898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1" kern="1200"/>
            <a:t>Insight:</a:t>
          </a:r>
          <a:r>
            <a:rPr lang="en-IN" sz="1800" kern="1200"/>
            <a:t> The marketing team should reward those who have been using the platform for the longest time, including the user 'Darby_Herzog' who has not posted anything. It may entice him to post something.</a:t>
          </a:r>
        </a:p>
      </dsp:txBody>
      <dsp:txXfrm>
        <a:off x="48319" y="61240"/>
        <a:ext cx="8134157" cy="8931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E3068-805D-45BF-8822-26D7EF0E68BF}">
      <dsp:nvSpPr>
        <dsp:cNvPr id="0" name=""/>
        <dsp:cNvSpPr/>
      </dsp:nvSpPr>
      <dsp:spPr>
        <a:xfrm>
          <a:off x="0" y="15812"/>
          <a:ext cx="8217066"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IN" sz="1700" kern="1200" dirty="0"/>
            <a:t>Inactive User Engagement: The team wants to encourage inactive users to start posting by sending them promotional emails.</a:t>
          </a:r>
        </a:p>
      </dsp:txBody>
      <dsp:txXfrm>
        <a:off x="33012" y="48824"/>
        <a:ext cx="8151042" cy="6102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73414-6AF6-4EC4-A631-FD3480FE511F}">
      <dsp:nvSpPr>
        <dsp:cNvPr id="0" name=""/>
        <dsp:cNvSpPr/>
      </dsp:nvSpPr>
      <dsp:spPr>
        <a:xfrm>
          <a:off x="0" y="160555"/>
          <a:ext cx="4679101" cy="18181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IN" sz="2100" b="1" kern="1200" dirty="0"/>
            <a:t>Insight:</a:t>
          </a:r>
          <a:r>
            <a:rPr lang="en-IN" sz="2100" kern="1200" dirty="0"/>
            <a:t> The marketing team should </a:t>
          </a:r>
          <a:r>
            <a:rPr lang="en-IN" sz="2100" kern="1200" dirty="0">
              <a:latin typeface="Calibri"/>
            </a:rPr>
            <a:t>encourage the 26 users to start posting by sending them promotional emails. Follow-ups can also be made, so as to remove users who are still inactive.</a:t>
          </a:r>
          <a:endParaRPr lang="en-IN" sz="2100" kern="1200" dirty="0"/>
        </a:p>
      </dsp:txBody>
      <dsp:txXfrm>
        <a:off x="88756" y="249311"/>
        <a:ext cx="4501589" cy="16406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82745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5390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48065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72244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51888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764DE79-268F-4C1A-8933-263129D2AF90}" type="datetimeFigureOut">
              <a:rPr lang="en-US" smtClean="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0847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764DE79-268F-4C1A-8933-263129D2AF90}" type="datetimeFigureOut">
              <a:rPr lang="en-US" smtClean="0"/>
              <a:t>10/12/2023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4447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764DE79-268F-4C1A-8933-263129D2AF90}" type="datetimeFigureOut">
              <a:rPr lang="en-US" smtClean="0"/>
              <a:t>10/12/2023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57617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66899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07359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263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10/12/2023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623645027"/>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12" Type="http://schemas.openxmlformats.org/officeDocument/2006/relationships/image" Target="../media/image9.png"/><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12" Type="http://schemas.openxmlformats.org/officeDocument/2006/relationships/image" Target="../media/image10.png"/><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diagramLayout" Target="../diagrams/layout18.xml"/><Relationship Id="rId7" Type="http://schemas.openxmlformats.org/officeDocument/2006/relationships/diagramData" Target="../diagrams/data19.xml"/><Relationship Id="rId12" Type="http://schemas.openxmlformats.org/officeDocument/2006/relationships/image" Target="../media/image11.png"/><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Layout" Target="../diagrams/layout6.xml"/><Relationship Id="rId7" Type="http://schemas.openxmlformats.org/officeDocument/2006/relationships/image" Target="../media/image5.png"/><Relationship Id="rId12" Type="http://schemas.microsoft.com/office/2007/relationships/diagramDrawing" Target="../diagrams/drawing7.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11" Type="http://schemas.openxmlformats.org/officeDocument/2006/relationships/diagramColors" Target="../diagrams/colors7.xml"/><Relationship Id="rId5" Type="http://schemas.openxmlformats.org/officeDocument/2006/relationships/diagramColors" Target="../diagrams/colors6.xml"/><Relationship Id="rId10" Type="http://schemas.openxmlformats.org/officeDocument/2006/relationships/diagramQuickStyle" Target="../diagrams/quickStyle7.xml"/><Relationship Id="rId4" Type="http://schemas.openxmlformats.org/officeDocument/2006/relationships/diagramQuickStyle" Target="../diagrams/quickStyle6.xml"/><Relationship Id="rId9" Type="http://schemas.openxmlformats.org/officeDocument/2006/relationships/diagramLayout" Target="../diagrams/layout7.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6.png"/><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7.png"/><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image" Target="../media/image8.png"/><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09B95-A03F-02AF-40FF-A6D3DD49868C}"/>
              </a:ext>
            </a:extLst>
          </p:cNvPr>
          <p:cNvSpPr>
            <a:spLocks noGrp="1"/>
          </p:cNvSpPr>
          <p:nvPr>
            <p:ph type="ctrTitle"/>
          </p:nvPr>
        </p:nvSpPr>
        <p:spPr>
          <a:xfrm>
            <a:off x="480060" y="483004"/>
            <a:ext cx="5059093" cy="3082870"/>
          </a:xfrm>
        </p:spPr>
        <p:txBody>
          <a:bodyPr>
            <a:normAutofit/>
          </a:bodyPr>
          <a:lstStyle/>
          <a:p>
            <a:r>
              <a:rPr lang="en-US" sz="6000" dirty="0">
                <a:ea typeface="Calibri Light"/>
                <a:cs typeface="Calibri Light"/>
              </a:rPr>
              <a:t>Instagram User Analytics</a:t>
            </a:r>
            <a:endParaRPr lang="en-US" sz="6000" dirty="0"/>
          </a:p>
        </p:txBody>
      </p:sp>
      <p:sp>
        <p:nvSpPr>
          <p:cNvPr id="3" name="Subtitle 2">
            <a:extLst>
              <a:ext uri="{FF2B5EF4-FFF2-40B4-BE49-F238E27FC236}">
                <a16:creationId xmlns:a16="http://schemas.microsoft.com/office/drawing/2014/main" xmlns="" id="{37EE6F88-BA54-F687-8B23-02921A370E19}"/>
              </a:ext>
            </a:extLst>
          </p:cNvPr>
          <p:cNvSpPr>
            <a:spLocks noGrp="1"/>
          </p:cNvSpPr>
          <p:nvPr>
            <p:ph type="subTitle" idx="1"/>
          </p:nvPr>
        </p:nvSpPr>
        <p:spPr>
          <a:xfrm>
            <a:off x="480060" y="4085454"/>
            <a:ext cx="5059093" cy="1966246"/>
          </a:xfrm>
        </p:spPr>
        <p:txBody>
          <a:bodyPr vert="horz" lIns="91440" tIns="45720" rIns="91440" bIns="45720" rtlCol="0" anchor="ctr">
            <a:normAutofit/>
          </a:bodyPr>
          <a:lstStyle/>
          <a:p>
            <a:r>
              <a:rPr lang="en-US" dirty="0">
                <a:ea typeface="Calibri"/>
                <a:cs typeface="Calibri"/>
              </a:rPr>
              <a:t>By Stan Pereira</a:t>
            </a:r>
            <a:endParaRPr lang="en-US" dirty="0"/>
          </a:p>
        </p:txBody>
      </p:sp>
      <p:pic>
        <p:nvPicPr>
          <p:cNvPr id="5" name="Picture 4" descr="A logo of a camera&#10;&#10;Description automatically generated">
            <a:extLst>
              <a:ext uri="{FF2B5EF4-FFF2-40B4-BE49-F238E27FC236}">
                <a16:creationId xmlns:a16="http://schemas.microsoft.com/office/drawing/2014/main" xmlns="" id="{40062549-4269-9DD4-29E3-414A43D68039}"/>
              </a:ext>
            </a:extLst>
          </p:cNvPr>
          <p:cNvPicPr>
            <a:picLocks noChangeAspect="1"/>
          </p:cNvPicPr>
          <p:nvPr/>
        </p:nvPicPr>
        <p:blipFill rotWithShape="1">
          <a:blip r:embed="rId2"/>
          <a:srcRect l="8873" r="7594" b="2"/>
          <a:stretch/>
        </p:blipFill>
        <p:spPr>
          <a:xfrm>
            <a:off x="5907677" y="296092"/>
            <a:ext cx="3001192" cy="3592721"/>
          </a:xfrm>
          <a:custGeom>
            <a:avLst/>
            <a:gdLst/>
            <a:ahLst/>
            <a:cxnLst/>
            <a:rect l="l" t="t" r="r" b="b"/>
            <a:pathLst>
              <a:path w="4001589" h="3592721">
                <a:moveTo>
                  <a:pt x="470166" y="82"/>
                </a:moveTo>
                <a:cubicBezTo>
                  <a:pt x="518288" y="-605"/>
                  <a:pt x="566386" y="3023"/>
                  <a:pt x="614238" y="13021"/>
                </a:cubicBezTo>
                <a:cubicBezTo>
                  <a:pt x="720229" y="34420"/>
                  <a:pt x="827897" y="40027"/>
                  <a:pt x="934955" y="29726"/>
                </a:cubicBezTo>
                <a:cubicBezTo>
                  <a:pt x="1040555" y="20702"/>
                  <a:pt x="1146350" y="20093"/>
                  <a:pt x="1252244" y="22653"/>
                </a:cubicBezTo>
                <a:cubicBezTo>
                  <a:pt x="1347753" y="24970"/>
                  <a:pt x="1443361" y="24604"/>
                  <a:pt x="1538871" y="18020"/>
                </a:cubicBezTo>
                <a:cubicBezTo>
                  <a:pt x="1646135" y="10461"/>
                  <a:pt x="1753400" y="3998"/>
                  <a:pt x="1860568" y="18996"/>
                </a:cubicBezTo>
                <a:cubicBezTo>
                  <a:pt x="1953834" y="33431"/>
                  <a:pt x="2047727" y="40637"/>
                  <a:pt x="2141708" y="40575"/>
                </a:cubicBezTo>
                <a:cubicBezTo>
                  <a:pt x="2266312" y="38870"/>
                  <a:pt x="2390622" y="26800"/>
                  <a:pt x="2515030" y="19849"/>
                </a:cubicBezTo>
                <a:cubicBezTo>
                  <a:pt x="2685674" y="10339"/>
                  <a:pt x="2856416" y="2169"/>
                  <a:pt x="3027158" y="16801"/>
                </a:cubicBezTo>
                <a:cubicBezTo>
                  <a:pt x="3145198" y="27409"/>
                  <a:pt x="3263238" y="37163"/>
                  <a:pt x="3381769" y="28994"/>
                </a:cubicBezTo>
                <a:cubicBezTo>
                  <a:pt x="3465425" y="23262"/>
                  <a:pt x="3549180" y="14972"/>
                  <a:pt x="3633033" y="20460"/>
                </a:cubicBezTo>
                <a:lnTo>
                  <a:pt x="3738744" y="24700"/>
                </a:lnTo>
                <a:lnTo>
                  <a:pt x="3738744" y="24830"/>
                </a:lnTo>
                <a:lnTo>
                  <a:pt x="3750661" y="25178"/>
                </a:lnTo>
                <a:lnTo>
                  <a:pt x="3795264" y="26968"/>
                </a:lnTo>
                <a:lnTo>
                  <a:pt x="3814191" y="26606"/>
                </a:lnTo>
                <a:lnTo>
                  <a:pt x="3814191" y="25296"/>
                </a:lnTo>
                <a:lnTo>
                  <a:pt x="3941656" y="20351"/>
                </a:lnTo>
                <a:lnTo>
                  <a:pt x="3996286" y="20544"/>
                </a:lnTo>
                <a:lnTo>
                  <a:pt x="3999704" y="184279"/>
                </a:lnTo>
                <a:cubicBezTo>
                  <a:pt x="4007337" y="352273"/>
                  <a:pt x="3989916" y="519048"/>
                  <a:pt x="3980912" y="686066"/>
                </a:cubicBezTo>
                <a:cubicBezTo>
                  <a:pt x="3974530" y="824285"/>
                  <a:pt x="3975254" y="962883"/>
                  <a:pt x="3983065" y="1100993"/>
                </a:cubicBezTo>
                <a:cubicBezTo>
                  <a:pt x="3994418" y="1329775"/>
                  <a:pt x="3995984" y="1558558"/>
                  <a:pt x="3989623" y="1787585"/>
                </a:cubicBezTo>
                <a:cubicBezTo>
                  <a:pt x="3986490" y="1901610"/>
                  <a:pt x="3987763" y="2015515"/>
                  <a:pt x="3991678" y="2129418"/>
                </a:cubicBezTo>
                <a:cubicBezTo>
                  <a:pt x="4000780" y="2390605"/>
                  <a:pt x="3990600" y="2651550"/>
                  <a:pt x="3987568" y="2912616"/>
                </a:cubicBezTo>
                <a:cubicBezTo>
                  <a:pt x="3986393" y="3012022"/>
                  <a:pt x="3986588" y="3111430"/>
                  <a:pt x="3990992" y="3210716"/>
                </a:cubicBezTo>
                <a:cubicBezTo>
                  <a:pt x="3995886" y="3323219"/>
                  <a:pt x="3997281" y="3435722"/>
                  <a:pt x="3996754" y="3548225"/>
                </a:cubicBezTo>
                <a:lnTo>
                  <a:pt x="3996203" y="3580527"/>
                </a:lnTo>
                <a:lnTo>
                  <a:pt x="3817494" y="3567893"/>
                </a:lnTo>
                <a:cubicBezTo>
                  <a:pt x="3755892" y="3566024"/>
                  <a:pt x="3694230" y="3566635"/>
                  <a:pt x="3632626" y="3569729"/>
                </a:cubicBezTo>
                <a:cubicBezTo>
                  <a:pt x="3508559" y="3576065"/>
                  <a:pt x="3384601" y="3593362"/>
                  <a:pt x="3260317" y="3578866"/>
                </a:cubicBezTo>
                <a:cubicBezTo>
                  <a:pt x="3046403" y="3553649"/>
                  <a:pt x="2833252" y="3579963"/>
                  <a:pt x="2619882" y="3588368"/>
                </a:cubicBezTo>
                <a:cubicBezTo>
                  <a:pt x="2454934" y="3596047"/>
                  <a:pt x="2289690" y="3590429"/>
                  <a:pt x="2125460" y="3571557"/>
                </a:cubicBezTo>
                <a:cubicBezTo>
                  <a:pt x="1964487" y="3553014"/>
                  <a:pt x="1802168" y="3554895"/>
                  <a:pt x="1641577" y="3577161"/>
                </a:cubicBezTo>
                <a:cubicBezTo>
                  <a:pt x="1569765" y="3584855"/>
                  <a:pt x="1497464" y="3585179"/>
                  <a:pt x="1425600" y="3578135"/>
                </a:cubicBezTo>
                <a:cubicBezTo>
                  <a:pt x="1311136" y="3569647"/>
                  <a:pt x="1196249" y="3571642"/>
                  <a:pt x="1082079" y="3584104"/>
                </a:cubicBezTo>
                <a:cubicBezTo>
                  <a:pt x="932047" y="3601037"/>
                  <a:pt x="781581" y="3588856"/>
                  <a:pt x="631439" y="3582643"/>
                </a:cubicBezTo>
                <a:cubicBezTo>
                  <a:pt x="518453" y="3578013"/>
                  <a:pt x="405576" y="3575211"/>
                  <a:pt x="292590" y="3579597"/>
                </a:cubicBezTo>
                <a:lnTo>
                  <a:pt x="24062" y="3578027"/>
                </a:lnTo>
                <a:lnTo>
                  <a:pt x="26037" y="3426039"/>
                </a:lnTo>
                <a:cubicBezTo>
                  <a:pt x="28388" y="3239733"/>
                  <a:pt x="28388" y="3053550"/>
                  <a:pt x="10461" y="2867977"/>
                </a:cubicBezTo>
                <a:cubicBezTo>
                  <a:pt x="-1195" y="2748609"/>
                  <a:pt x="-5604" y="2628267"/>
                  <a:pt x="10461" y="2509144"/>
                </a:cubicBezTo>
                <a:cubicBezTo>
                  <a:pt x="27654" y="2377219"/>
                  <a:pt x="32159" y="2243207"/>
                  <a:pt x="23883" y="2109954"/>
                </a:cubicBezTo>
                <a:cubicBezTo>
                  <a:pt x="16633" y="1978516"/>
                  <a:pt x="16143" y="1846835"/>
                  <a:pt x="18200" y="1715031"/>
                </a:cubicBezTo>
                <a:cubicBezTo>
                  <a:pt x="20062" y="1596151"/>
                  <a:pt x="19768" y="1477150"/>
                  <a:pt x="14477" y="1358271"/>
                </a:cubicBezTo>
                <a:cubicBezTo>
                  <a:pt x="8405" y="1224761"/>
                  <a:pt x="3212" y="1091250"/>
                  <a:pt x="15262" y="957861"/>
                </a:cubicBezTo>
                <a:cubicBezTo>
                  <a:pt x="26859" y="841775"/>
                  <a:pt x="32649" y="724907"/>
                  <a:pt x="32599" y="607930"/>
                </a:cubicBezTo>
                <a:cubicBezTo>
                  <a:pt x="31229" y="452838"/>
                  <a:pt x="21531" y="298112"/>
                  <a:pt x="15947" y="143264"/>
                </a:cubicBezTo>
                <a:lnTo>
                  <a:pt x="13308" y="44257"/>
                </a:lnTo>
                <a:lnTo>
                  <a:pt x="17662" y="44403"/>
                </a:lnTo>
                <a:lnTo>
                  <a:pt x="92850" y="32188"/>
                </a:lnTo>
                <a:lnTo>
                  <a:pt x="101988" y="32179"/>
                </a:lnTo>
                <a:cubicBezTo>
                  <a:pt x="176730" y="29756"/>
                  <a:pt x="251399" y="24177"/>
                  <a:pt x="325945" y="13021"/>
                </a:cubicBezTo>
                <a:cubicBezTo>
                  <a:pt x="373897" y="5767"/>
                  <a:pt x="422044" y="768"/>
                  <a:pt x="470166" y="82"/>
                </a:cubicBezTo>
                <a:close/>
              </a:path>
            </a:pathLst>
          </a:custGeom>
        </p:spPr>
      </p:pic>
      <p:pic>
        <p:nvPicPr>
          <p:cNvPr id="9" name="Picture 8" descr="Analysis Analyzing Data Analyze - Free photo on Pixabay">
            <a:extLst>
              <a:ext uri="{FF2B5EF4-FFF2-40B4-BE49-F238E27FC236}">
                <a16:creationId xmlns:a16="http://schemas.microsoft.com/office/drawing/2014/main" xmlns="" id="{02BFF707-4755-3E1D-8501-EAF1921D7809}"/>
              </a:ext>
            </a:extLst>
          </p:cNvPr>
          <p:cNvPicPr>
            <a:picLocks noChangeAspect="1"/>
          </p:cNvPicPr>
          <p:nvPr/>
        </p:nvPicPr>
        <p:blipFill rotWithShape="1">
          <a:blip r:embed="rId3"/>
          <a:srcRect t="31509" r="4" b="7891"/>
          <a:stretch/>
        </p:blipFill>
        <p:spPr>
          <a:xfrm>
            <a:off x="5907676" y="3952357"/>
            <a:ext cx="3001192" cy="2354447"/>
          </a:xfrm>
          <a:custGeom>
            <a:avLst/>
            <a:gdLst/>
            <a:ahLst/>
            <a:cxnLst/>
            <a:rect l="l" t="t" r="r" b="b"/>
            <a:pathLst>
              <a:path w="4001589" h="2354447">
                <a:moveTo>
                  <a:pt x="470166" y="54"/>
                </a:moveTo>
                <a:cubicBezTo>
                  <a:pt x="518288" y="-396"/>
                  <a:pt x="566386" y="1981"/>
                  <a:pt x="614238" y="8533"/>
                </a:cubicBezTo>
                <a:cubicBezTo>
                  <a:pt x="720229" y="22557"/>
                  <a:pt x="827897" y="26232"/>
                  <a:pt x="934955" y="19481"/>
                </a:cubicBezTo>
                <a:cubicBezTo>
                  <a:pt x="1040555" y="13567"/>
                  <a:pt x="1146350" y="13168"/>
                  <a:pt x="1252244" y="14846"/>
                </a:cubicBezTo>
                <a:cubicBezTo>
                  <a:pt x="1347753" y="16364"/>
                  <a:pt x="1443361" y="16124"/>
                  <a:pt x="1538871" y="11809"/>
                </a:cubicBezTo>
                <a:cubicBezTo>
                  <a:pt x="1646135" y="6855"/>
                  <a:pt x="1753400" y="2620"/>
                  <a:pt x="1860568" y="12449"/>
                </a:cubicBezTo>
                <a:cubicBezTo>
                  <a:pt x="1953834" y="21909"/>
                  <a:pt x="2047727" y="26631"/>
                  <a:pt x="2141708" y="26591"/>
                </a:cubicBezTo>
                <a:cubicBezTo>
                  <a:pt x="2266312" y="25473"/>
                  <a:pt x="2390622" y="17563"/>
                  <a:pt x="2515030" y="13008"/>
                </a:cubicBezTo>
                <a:cubicBezTo>
                  <a:pt x="2685674" y="6776"/>
                  <a:pt x="2856416" y="1422"/>
                  <a:pt x="3027158" y="11010"/>
                </a:cubicBezTo>
                <a:cubicBezTo>
                  <a:pt x="3145198" y="17962"/>
                  <a:pt x="3263238" y="24355"/>
                  <a:pt x="3381769" y="19001"/>
                </a:cubicBezTo>
                <a:cubicBezTo>
                  <a:pt x="3465425" y="15245"/>
                  <a:pt x="3549180" y="9812"/>
                  <a:pt x="3633033" y="13408"/>
                </a:cubicBezTo>
                <a:lnTo>
                  <a:pt x="3738744" y="16187"/>
                </a:lnTo>
                <a:lnTo>
                  <a:pt x="3738744" y="16272"/>
                </a:lnTo>
                <a:lnTo>
                  <a:pt x="3750661" y="16501"/>
                </a:lnTo>
                <a:lnTo>
                  <a:pt x="3795264" y="17673"/>
                </a:lnTo>
                <a:lnTo>
                  <a:pt x="3814191" y="17436"/>
                </a:lnTo>
                <a:lnTo>
                  <a:pt x="3814191" y="16578"/>
                </a:lnTo>
                <a:lnTo>
                  <a:pt x="3941656" y="13337"/>
                </a:lnTo>
                <a:lnTo>
                  <a:pt x="3996286" y="13464"/>
                </a:lnTo>
                <a:lnTo>
                  <a:pt x="3999704" y="120765"/>
                </a:lnTo>
                <a:cubicBezTo>
                  <a:pt x="4007337" y="230858"/>
                  <a:pt x="3989916" y="340152"/>
                  <a:pt x="3980912" y="449605"/>
                </a:cubicBezTo>
                <a:cubicBezTo>
                  <a:pt x="3974530" y="540185"/>
                  <a:pt x="3975254" y="631014"/>
                  <a:pt x="3983065" y="721523"/>
                </a:cubicBezTo>
                <a:cubicBezTo>
                  <a:pt x="3994418" y="871452"/>
                  <a:pt x="3995984" y="1021383"/>
                  <a:pt x="3989623" y="1171473"/>
                </a:cubicBezTo>
                <a:cubicBezTo>
                  <a:pt x="3986490" y="1246198"/>
                  <a:pt x="3987763" y="1320844"/>
                  <a:pt x="3991678" y="1395489"/>
                </a:cubicBezTo>
                <a:cubicBezTo>
                  <a:pt x="4000780" y="1566655"/>
                  <a:pt x="3990600" y="1737662"/>
                  <a:pt x="3987568" y="1908748"/>
                </a:cubicBezTo>
                <a:cubicBezTo>
                  <a:pt x="3986393" y="1973893"/>
                  <a:pt x="3986588" y="2039039"/>
                  <a:pt x="3990992" y="2104104"/>
                </a:cubicBezTo>
                <a:cubicBezTo>
                  <a:pt x="3995886" y="2177832"/>
                  <a:pt x="3997281" y="2251559"/>
                  <a:pt x="3996754" y="2325287"/>
                </a:cubicBezTo>
                <a:lnTo>
                  <a:pt x="3996203" y="2346456"/>
                </a:lnTo>
                <a:lnTo>
                  <a:pt x="3817494" y="2338176"/>
                </a:lnTo>
                <a:cubicBezTo>
                  <a:pt x="3755892" y="2336952"/>
                  <a:pt x="3694230" y="2337352"/>
                  <a:pt x="3632626" y="2339380"/>
                </a:cubicBezTo>
                <a:cubicBezTo>
                  <a:pt x="3508559" y="2343531"/>
                  <a:pt x="3384601" y="2354867"/>
                  <a:pt x="3260317" y="2345368"/>
                </a:cubicBezTo>
                <a:cubicBezTo>
                  <a:pt x="3046403" y="2328842"/>
                  <a:pt x="2833252" y="2346086"/>
                  <a:pt x="2619882" y="2351594"/>
                </a:cubicBezTo>
                <a:cubicBezTo>
                  <a:pt x="2454934" y="2356627"/>
                  <a:pt x="2289690" y="2352945"/>
                  <a:pt x="2125460" y="2340577"/>
                </a:cubicBezTo>
                <a:cubicBezTo>
                  <a:pt x="1964487" y="2328426"/>
                  <a:pt x="1802168" y="2329658"/>
                  <a:pt x="1641577" y="2344250"/>
                </a:cubicBezTo>
                <a:cubicBezTo>
                  <a:pt x="1569765" y="2349292"/>
                  <a:pt x="1497464" y="2349505"/>
                  <a:pt x="1425600" y="2344888"/>
                </a:cubicBezTo>
                <a:cubicBezTo>
                  <a:pt x="1311136" y="2339326"/>
                  <a:pt x="1196249" y="2340633"/>
                  <a:pt x="1082079" y="2348800"/>
                </a:cubicBezTo>
                <a:cubicBezTo>
                  <a:pt x="932047" y="2359897"/>
                  <a:pt x="781581" y="2351914"/>
                  <a:pt x="631439" y="2347842"/>
                </a:cubicBezTo>
                <a:cubicBezTo>
                  <a:pt x="518453" y="2344808"/>
                  <a:pt x="405576" y="2342972"/>
                  <a:pt x="292590" y="2345846"/>
                </a:cubicBezTo>
                <a:lnTo>
                  <a:pt x="24062" y="2344817"/>
                </a:lnTo>
                <a:lnTo>
                  <a:pt x="26037" y="2245214"/>
                </a:lnTo>
                <a:cubicBezTo>
                  <a:pt x="28388" y="2123121"/>
                  <a:pt x="28388" y="2001108"/>
                  <a:pt x="10461" y="1879495"/>
                </a:cubicBezTo>
                <a:cubicBezTo>
                  <a:pt x="-1195" y="1801269"/>
                  <a:pt x="-5604" y="1722404"/>
                  <a:pt x="10461" y="1644338"/>
                </a:cubicBezTo>
                <a:cubicBezTo>
                  <a:pt x="27654" y="1557882"/>
                  <a:pt x="32159" y="1470059"/>
                  <a:pt x="23883" y="1382733"/>
                </a:cubicBezTo>
                <a:cubicBezTo>
                  <a:pt x="16633" y="1296597"/>
                  <a:pt x="16143" y="1210301"/>
                  <a:pt x="18200" y="1123925"/>
                </a:cubicBezTo>
                <a:cubicBezTo>
                  <a:pt x="20062" y="1046019"/>
                  <a:pt x="19768" y="968033"/>
                  <a:pt x="14477" y="890127"/>
                </a:cubicBezTo>
                <a:cubicBezTo>
                  <a:pt x="8405" y="802633"/>
                  <a:pt x="3212" y="715138"/>
                  <a:pt x="15262" y="627723"/>
                </a:cubicBezTo>
                <a:cubicBezTo>
                  <a:pt x="26859" y="551647"/>
                  <a:pt x="32649" y="475059"/>
                  <a:pt x="32599" y="398400"/>
                </a:cubicBezTo>
                <a:cubicBezTo>
                  <a:pt x="31229" y="296762"/>
                  <a:pt x="21531" y="195365"/>
                  <a:pt x="15947" y="93886"/>
                </a:cubicBezTo>
                <a:lnTo>
                  <a:pt x="13308" y="29003"/>
                </a:lnTo>
                <a:lnTo>
                  <a:pt x="17662" y="29099"/>
                </a:lnTo>
                <a:lnTo>
                  <a:pt x="92850" y="21094"/>
                </a:lnTo>
                <a:lnTo>
                  <a:pt x="101988" y="21088"/>
                </a:lnTo>
                <a:cubicBezTo>
                  <a:pt x="176730" y="19500"/>
                  <a:pt x="251399" y="15844"/>
                  <a:pt x="325945" y="8533"/>
                </a:cubicBezTo>
                <a:cubicBezTo>
                  <a:pt x="373897" y="3780"/>
                  <a:pt x="422044" y="503"/>
                  <a:pt x="470166" y="54"/>
                </a:cubicBezTo>
                <a:close/>
              </a:path>
            </a:pathLst>
          </a:custGeom>
        </p:spPr>
      </p:pic>
    </p:spTree>
    <p:extLst>
      <p:ext uri="{BB962C8B-B14F-4D97-AF65-F5344CB8AC3E}">
        <p14:creationId xmlns:p14="http://schemas.microsoft.com/office/powerpoint/2010/main" val="12561698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B8548-725D-6FF7-1D49-41C057C490C6}"/>
              </a:ext>
            </a:extLst>
          </p:cNvPr>
          <p:cNvSpPr>
            <a:spLocks noGrp="1"/>
          </p:cNvSpPr>
          <p:nvPr>
            <p:ph type="title"/>
          </p:nvPr>
        </p:nvSpPr>
        <p:spPr>
          <a:xfrm>
            <a:off x="1689" y="-1405"/>
            <a:ext cx="9145448" cy="602145"/>
          </a:xfrm>
        </p:spPr>
        <p:txBody>
          <a:bodyPr>
            <a:noAutofit/>
          </a:bodyPr>
          <a:lstStyle/>
          <a:p>
            <a:pPr defTabSz="420624"/>
            <a:r>
              <a:rPr lang="en-US" sz="4000" u="sng" dirty="0">
                <a:cs typeface="Calibri Light"/>
              </a:rPr>
              <a:t>Marketing Analysis #5</a:t>
            </a:r>
            <a:endParaRPr lang="en-US" sz="4000" u="sng" dirty="0">
              <a:ea typeface="Calibri Light"/>
              <a:cs typeface="Calibri Light"/>
            </a:endParaRPr>
          </a:p>
        </p:txBody>
      </p:sp>
      <p:graphicFrame>
        <p:nvGraphicFramePr>
          <p:cNvPr id="3" name="Diagram 2"/>
          <p:cNvGraphicFramePr/>
          <p:nvPr>
            <p:extLst>
              <p:ext uri="{D42A27DB-BD31-4B8C-83A1-F6EECF244321}">
                <p14:modId xmlns:p14="http://schemas.microsoft.com/office/powerpoint/2010/main" val="2948558329"/>
              </p:ext>
            </p:extLst>
          </p:nvPr>
        </p:nvGraphicFramePr>
        <p:xfrm>
          <a:off x="511231" y="455772"/>
          <a:ext cx="8113744"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421847157"/>
              </p:ext>
            </p:extLst>
          </p:nvPr>
        </p:nvGraphicFramePr>
        <p:xfrm>
          <a:off x="4871026" y="4131746"/>
          <a:ext cx="3909580" cy="24335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Picture 14" descr="A screenshot of a computer&#10;&#10;Description automatically generated">
            <a:extLst>
              <a:ext uri="{FF2B5EF4-FFF2-40B4-BE49-F238E27FC236}">
                <a16:creationId xmlns:a16="http://schemas.microsoft.com/office/drawing/2014/main" xmlns="" id="{786F1CD3-7ADD-473B-7394-B661BED3440F}"/>
              </a:ext>
            </a:extLst>
          </p:cNvPr>
          <p:cNvPicPr>
            <a:picLocks noChangeAspect="1"/>
          </p:cNvPicPr>
          <p:nvPr/>
        </p:nvPicPr>
        <p:blipFill rotWithShape="1">
          <a:blip r:embed="rId12"/>
          <a:srcRect l="9034" t="55995" r="71849" b="37245"/>
          <a:stretch/>
        </p:blipFill>
        <p:spPr>
          <a:xfrm>
            <a:off x="4762982" y="1500006"/>
            <a:ext cx="3858186" cy="752720"/>
          </a:xfrm>
          <a:prstGeom prst="rect">
            <a:avLst/>
          </a:prstGeom>
        </p:spPr>
      </p:pic>
      <p:sp>
        <p:nvSpPr>
          <p:cNvPr id="259" name="Rectangle: Rounded Corners 258">
            <a:extLst>
              <a:ext uri="{FF2B5EF4-FFF2-40B4-BE49-F238E27FC236}">
                <a16:creationId xmlns:a16="http://schemas.microsoft.com/office/drawing/2014/main" xmlns="" id="{46740A8D-0282-54BE-732E-0A810CE3883C}"/>
              </a:ext>
            </a:extLst>
          </p:cNvPr>
          <p:cNvSpPr/>
          <p:nvPr/>
        </p:nvSpPr>
        <p:spPr>
          <a:xfrm>
            <a:off x="516038" y="1121296"/>
            <a:ext cx="4147593" cy="544974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spcAft>
                <a:spcPts val="270"/>
              </a:spcAft>
            </a:pPr>
            <a:r>
              <a:rPr lang="en-IN" sz="1400" b="1" dirty="0">
                <a:solidFill>
                  <a:srgbClr val="000000"/>
                </a:solidFill>
                <a:latin typeface="Calibri"/>
                <a:ea typeface="Cambria"/>
                <a:cs typeface="Calibri"/>
              </a:rPr>
              <a:t>Task:</a:t>
            </a:r>
            <a:r>
              <a:rPr lang="en-IN" sz="1400" dirty="0">
                <a:solidFill>
                  <a:srgbClr val="000000"/>
                </a:solidFill>
                <a:latin typeface="Calibri"/>
                <a:ea typeface="Cambria"/>
                <a:cs typeface="Calibri"/>
              </a:rPr>
              <a:t> </a:t>
            </a:r>
            <a:r>
              <a:rPr lang="en-IN" sz="1400" dirty="0">
                <a:solidFill>
                  <a:srgbClr val="000000"/>
                </a:solidFill>
                <a:latin typeface="Calibri"/>
                <a:cs typeface="Calibri"/>
              </a:rPr>
              <a:t>Determine the day of the week when most users register on Instagram. Provide insights on when to schedule an ad campaign.</a:t>
            </a:r>
            <a:endParaRPr lang="en-US" sz="1400" dirty="0">
              <a:solidFill>
                <a:srgbClr val="000000"/>
              </a:solidFill>
              <a:latin typeface="Calibri"/>
              <a:cs typeface="Calibri"/>
            </a:endParaRPr>
          </a:p>
          <a:p>
            <a:pPr>
              <a:spcAft>
                <a:spcPts val="270"/>
              </a:spcAft>
            </a:pPr>
            <a:endParaRPr lang="en-IN" sz="1400" dirty="0">
              <a:solidFill>
                <a:schemeClr val="tx1"/>
              </a:solidFill>
              <a:latin typeface="Calibri"/>
              <a:ea typeface="Cambria"/>
              <a:cs typeface="Calibri"/>
            </a:endParaRPr>
          </a:p>
          <a:p>
            <a:pPr>
              <a:spcAft>
                <a:spcPts val="270"/>
              </a:spcAft>
            </a:pPr>
            <a:r>
              <a:rPr lang="en-IN" sz="1400" b="1" dirty="0">
                <a:solidFill>
                  <a:schemeClr val="tx1"/>
                </a:solidFill>
                <a:latin typeface="Calibri"/>
                <a:ea typeface="Cambria"/>
                <a:cs typeface="Calibri"/>
              </a:rPr>
              <a:t>SQL Query:</a:t>
            </a:r>
            <a:endParaRPr lang="en-US" sz="1400" dirty="0">
              <a:solidFill>
                <a:schemeClr val="tx1"/>
              </a:solidFill>
              <a:latin typeface="Calibri"/>
              <a:ea typeface="Cambria"/>
              <a:cs typeface="Calibri"/>
            </a:endParaRPr>
          </a:p>
          <a:p>
            <a:r>
              <a:rPr lang="en-IN" sz="1400" dirty="0">
                <a:solidFill>
                  <a:srgbClr val="000000"/>
                </a:solidFill>
                <a:latin typeface="Calibri"/>
                <a:cs typeface="Calibri"/>
              </a:rPr>
              <a:t>WITH </a:t>
            </a:r>
            <a:r>
              <a:rPr lang="en-IN" sz="1400" dirty="0" err="1">
                <a:solidFill>
                  <a:srgbClr val="000000"/>
                </a:solidFill>
                <a:latin typeface="Calibri"/>
                <a:cs typeface="Calibri"/>
              </a:rPr>
              <a:t>DayTable</a:t>
            </a:r>
            <a:r>
              <a:rPr lang="en-IN" sz="1400" dirty="0">
                <a:solidFill>
                  <a:srgbClr val="000000"/>
                </a:solidFill>
                <a:latin typeface="Calibri"/>
                <a:cs typeface="Calibri"/>
              </a:rPr>
              <a:t> as (</a:t>
            </a:r>
          </a:p>
          <a:p>
            <a:r>
              <a:rPr lang="en-IN" sz="1400" dirty="0">
                <a:latin typeface="Calibri"/>
                <a:cs typeface="Calibri"/>
              </a:rPr>
              <a:t>    SELECT </a:t>
            </a:r>
          </a:p>
          <a:p>
            <a:r>
              <a:rPr lang="en-IN" sz="1400" dirty="0">
                <a:solidFill>
                  <a:srgbClr val="000000"/>
                </a:solidFill>
                <a:latin typeface="Calibri"/>
                <a:cs typeface="Calibri"/>
              </a:rPr>
              <a:t>        DAYNAME(</a:t>
            </a:r>
            <a:r>
              <a:rPr lang="en-IN" sz="1400" dirty="0" err="1">
                <a:solidFill>
                  <a:srgbClr val="000000"/>
                </a:solidFill>
                <a:latin typeface="Calibri"/>
                <a:cs typeface="Calibri"/>
              </a:rPr>
              <a:t>created_at</a:t>
            </a:r>
            <a:r>
              <a:rPr lang="en-IN" sz="1400" dirty="0">
                <a:solidFill>
                  <a:srgbClr val="000000"/>
                </a:solidFill>
                <a:latin typeface="Calibri"/>
                <a:cs typeface="Calibri"/>
              </a:rPr>
              <a:t>) as </a:t>
            </a:r>
            <a:r>
              <a:rPr lang="en-IN" sz="1400" dirty="0" err="1">
                <a:solidFill>
                  <a:srgbClr val="000000"/>
                </a:solidFill>
                <a:latin typeface="Calibri"/>
                <a:cs typeface="Calibri"/>
              </a:rPr>
              <a:t>Day_Of_Creation</a:t>
            </a:r>
            <a:r>
              <a:rPr lang="en-IN" sz="1400" dirty="0">
                <a:solidFill>
                  <a:srgbClr val="000000"/>
                </a:solidFill>
                <a:latin typeface="Calibri"/>
                <a:cs typeface="Calibri"/>
              </a:rPr>
              <a:t>, </a:t>
            </a:r>
          </a:p>
          <a:p>
            <a:r>
              <a:rPr lang="en-IN" sz="1400" dirty="0">
                <a:solidFill>
                  <a:srgbClr val="000000"/>
                </a:solidFill>
                <a:latin typeface="Calibri"/>
                <a:cs typeface="Calibri"/>
              </a:rPr>
              <a:t>        COUNT(DAYNAME(</a:t>
            </a:r>
            <a:r>
              <a:rPr lang="en-IN" sz="1400" dirty="0" err="1">
                <a:solidFill>
                  <a:srgbClr val="000000"/>
                </a:solidFill>
                <a:latin typeface="Calibri"/>
                <a:cs typeface="Calibri"/>
              </a:rPr>
              <a:t>created_at</a:t>
            </a:r>
            <a:r>
              <a:rPr lang="en-IN" sz="1400" dirty="0">
                <a:solidFill>
                  <a:srgbClr val="000000"/>
                </a:solidFill>
                <a:latin typeface="Calibri"/>
                <a:cs typeface="Calibri"/>
              </a:rPr>
              <a:t>)) as </a:t>
            </a:r>
            <a:r>
              <a:rPr lang="en-IN" sz="1400" dirty="0" err="1">
                <a:solidFill>
                  <a:srgbClr val="000000"/>
                </a:solidFill>
                <a:latin typeface="Calibri"/>
                <a:cs typeface="Calibri"/>
              </a:rPr>
              <a:t>Total_Reg_Users</a:t>
            </a:r>
            <a:r>
              <a:rPr lang="en-IN" sz="1400" dirty="0">
                <a:solidFill>
                  <a:srgbClr val="000000"/>
                </a:solidFill>
                <a:latin typeface="Calibri"/>
                <a:cs typeface="Calibri"/>
              </a:rPr>
              <a:t>,</a:t>
            </a:r>
          </a:p>
          <a:p>
            <a:r>
              <a:rPr lang="en-IN" sz="1400" dirty="0">
                <a:solidFill>
                  <a:srgbClr val="000000"/>
                </a:solidFill>
                <a:latin typeface="Calibri"/>
                <a:cs typeface="Calibri"/>
              </a:rPr>
              <a:t>        RANK() OVER (order by count(</a:t>
            </a:r>
            <a:r>
              <a:rPr lang="en-IN" sz="1400" dirty="0" err="1">
                <a:solidFill>
                  <a:srgbClr val="000000"/>
                </a:solidFill>
                <a:latin typeface="Calibri"/>
                <a:cs typeface="Calibri"/>
              </a:rPr>
              <a:t>dayname</a:t>
            </a:r>
            <a:r>
              <a:rPr lang="en-IN" sz="1400" dirty="0">
                <a:solidFill>
                  <a:srgbClr val="000000"/>
                </a:solidFill>
                <a:latin typeface="Calibri"/>
                <a:cs typeface="Calibri"/>
              </a:rPr>
              <a:t>(</a:t>
            </a:r>
            <a:r>
              <a:rPr lang="en-IN" sz="1400" dirty="0" err="1">
                <a:solidFill>
                  <a:srgbClr val="000000"/>
                </a:solidFill>
                <a:latin typeface="Calibri"/>
                <a:cs typeface="Calibri"/>
              </a:rPr>
              <a:t>created_at</a:t>
            </a:r>
            <a:r>
              <a:rPr lang="en-IN" sz="1400" dirty="0">
                <a:solidFill>
                  <a:srgbClr val="000000"/>
                </a:solidFill>
                <a:latin typeface="Calibri"/>
                <a:cs typeface="Calibri"/>
              </a:rPr>
              <a:t>)) DESC) as </a:t>
            </a:r>
            <a:r>
              <a:rPr lang="en-IN" sz="1400" dirty="0" err="1">
                <a:solidFill>
                  <a:srgbClr val="000000"/>
                </a:solidFill>
                <a:latin typeface="Calibri"/>
                <a:cs typeface="Calibri"/>
              </a:rPr>
              <a:t>DayRank</a:t>
            </a:r>
            <a:endParaRPr lang="en-IN" sz="1400">
              <a:solidFill>
                <a:srgbClr val="000000"/>
              </a:solidFill>
              <a:latin typeface="Calibri"/>
              <a:cs typeface="Calibri"/>
            </a:endParaRPr>
          </a:p>
          <a:p>
            <a:r>
              <a:rPr lang="en-IN" sz="1400" dirty="0">
                <a:latin typeface="Calibri"/>
                <a:cs typeface="Calibri"/>
              </a:rPr>
              <a:t>    FROM </a:t>
            </a:r>
          </a:p>
          <a:p>
            <a:r>
              <a:rPr lang="en-IN" sz="1400" dirty="0">
                <a:solidFill>
                  <a:srgbClr val="000000"/>
                </a:solidFill>
                <a:latin typeface="Calibri"/>
                <a:cs typeface="Calibri"/>
              </a:rPr>
              <a:t>        users </a:t>
            </a:r>
          </a:p>
          <a:p>
            <a:r>
              <a:rPr lang="en-IN" sz="1400" dirty="0">
                <a:solidFill>
                  <a:srgbClr val="000000"/>
                </a:solidFill>
                <a:latin typeface="Calibri"/>
                <a:cs typeface="Calibri"/>
              </a:rPr>
              <a:t>    GROUP BY </a:t>
            </a:r>
            <a:r>
              <a:rPr lang="en-IN" sz="1400" dirty="0" err="1">
                <a:solidFill>
                  <a:srgbClr val="000000"/>
                </a:solidFill>
                <a:latin typeface="Calibri"/>
                <a:cs typeface="Calibri"/>
              </a:rPr>
              <a:t>Day_Of_Creation</a:t>
            </a:r>
            <a:endParaRPr lang="en-IN" sz="1400">
              <a:solidFill>
                <a:srgbClr val="000000"/>
              </a:solidFill>
              <a:latin typeface="Calibri"/>
              <a:cs typeface="Calibri"/>
            </a:endParaRPr>
          </a:p>
          <a:p>
            <a:r>
              <a:rPr lang="en-IN" sz="1400" dirty="0">
                <a:solidFill>
                  <a:srgbClr val="000000"/>
                </a:solidFill>
                <a:latin typeface="Calibri"/>
                <a:cs typeface="Calibri"/>
              </a:rPr>
              <a:t>) </a:t>
            </a:r>
          </a:p>
          <a:p>
            <a:r>
              <a:rPr lang="en-IN" sz="1400" dirty="0">
                <a:solidFill>
                  <a:srgbClr val="000000"/>
                </a:solidFill>
                <a:latin typeface="Calibri"/>
                <a:cs typeface="Calibri"/>
              </a:rPr>
              <a:t>SELECT * </a:t>
            </a:r>
          </a:p>
          <a:p>
            <a:r>
              <a:rPr lang="en-IN" sz="1400" dirty="0">
                <a:solidFill>
                  <a:srgbClr val="000000"/>
                </a:solidFill>
                <a:latin typeface="Calibri"/>
                <a:cs typeface="Calibri"/>
              </a:rPr>
              <a:t>FROM </a:t>
            </a:r>
          </a:p>
          <a:p>
            <a:r>
              <a:rPr lang="en-IN" sz="1400" dirty="0">
                <a:solidFill>
                  <a:srgbClr val="000000"/>
                </a:solidFill>
                <a:latin typeface="Calibri"/>
                <a:cs typeface="Calibri"/>
              </a:rPr>
              <a:t>    </a:t>
            </a:r>
            <a:r>
              <a:rPr lang="en-IN" sz="1400" dirty="0" err="1">
                <a:solidFill>
                  <a:srgbClr val="000000"/>
                </a:solidFill>
                <a:latin typeface="Calibri"/>
                <a:cs typeface="Calibri"/>
              </a:rPr>
              <a:t>DayTable</a:t>
            </a:r>
            <a:endParaRPr lang="en-IN" sz="1400">
              <a:solidFill>
                <a:srgbClr val="000000"/>
              </a:solidFill>
              <a:latin typeface="Calibri"/>
              <a:cs typeface="Calibri"/>
            </a:endParaRPr>
          </a:p>
          <a:p>
            <a:r>
              <a:rPr lang="en-IN" sz="1400" dirty="0">
                <a:solidFill>
                  <a:srgbClr val="000000"/>
                </a:solidFill>
                <a:latin typeface="Calibri"/>
                <a:cs typeface="Calibri"/>
              </a:rPr>
              <a:t>WHERE</a:t>
            </a:r>
          </a:p>
          <a:p>
            <a:r>
              <a:rPr lang="en-IN" sz="1400" dirty="0">
                <a:latin typeface="Calibri"/>
                <a:cs typeface="Calibri"/>
              </a:rPr>
              <a:t>    </a:t>
            </a:r>
            <a:r>
              <a:rPr lang="en-IN" sz="1400" dirty="0" err="1">
                <a:latin typeface="Calibri"/>
                <a:cs typeface="Calibri"/>
              </a:rPr>
              <a:t>DayRank</a:t>
            </a:r>
            <a:r>
              <a:rPr lang="en-IN" sz="1400" dirty="0">
                <a:latin typeface="Calibri"/>
                <a:cs typeface="Calibri"/>
              </a:rPr>
              <a:t>=1;</a:t>
            </a:r>
            <a:endParaRPr lang="en-IN" sz="1400" dirty="0">
              <a:solidFill>
                <a:srgbClr val="000000"/>
              </a:solidFill>
              <a:latin typeface="Calibri"/>
              <a:cs typeface="Calibri"/>
            </a:endParaRPr>
          </a:p>
          <a:p>
            <a:pPr algn="ctr"/>
            <a:endParaRPr lang="en-US" sz="1400" dirty="0">
              <a:latin typeface="Calibri"/>
              <a:cs typeface="Calibri"/>
            </a:endParaRPr>
          </a:p>
        </p:txBody>
      </p:sp>
    </p:spTree>
    <p:extLst>
      <p:ext uri="{BB962C8B-B14F-4D97-AF65-F5344CB8AC3E}">
        <p14:creationId xmlns:p14="http://schemas.microsoft.com/office/powerpoint/2010/main" val="149927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B8548-725D-6FF7-1D49-41C057C490C6}"/>
              </a:ext>
            </a:extLst>
          </p:cNvPr>
          <p:cNvSpPr>
            <a:spLocks noGrp="1"/>
          </p:cNvSpPr>
          <p:nvPr>
            <p:ph type="title"/>
          </p:nvPr>
        </p:nvSpPr>
        <p:spPr>
          <a:xfrm>
            <a:off x="1689" y="-1405"/>
            <a:ext cx="9145448" cy="602145"/>
          </a:xfrm>
        </p:spPr>
        <p:txBody>
          <a:bodyPr>
            <a:noAutofit/>
          </a:bodyPr>
          <a:lstStyle/>
          <a:p>
            <a:pPr defTabSz="420624"/>
            <a:r>
              <a:rPr lang="en-US" sz="4000" u="sng" dirty="0">
                <a:cs typeface="Calibri Light"/>
              </a:rPr>
              <a:t>Investor Metrics #1</a:t>
            </a:r>
            <a:endParaRPr lang="en-US" sz="4000" u="sng" dirty="0">
              <a:ea typeface="Calibri Light"/>
              <a:cs typeface="Calibri Light"/>
            </a:endParaRPr>
          </a:p>
        </p:txBody>
      </p:sp>
      <p:graphicFrame>
        <p:nvGraphicFramePr>
          <p:cNvPr id="3" name="Diagram 2"/>
          <p:cNvGraphicFramePr/>
          <p:nvPr>
            <p:extLst>
              <p:ext uri="{D42A27DB-BD31-4B8C-83A1-F6EECF244321}">
                <p14:modId xmlns:p14="http://schemas.microsoft.com/office/powerpoint/2010/main" val="2731352413"/>
              </p:ext>
            </p:extLst>
          </p:nvPr>
        </p:nvGraphicFramePr>
        <p:xfrm>
          <a:off x="491939" y="600456"/>
          <a:ext cx="8113744"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16166914"/>
              </p:ext>
            </p:extLst>
          </p:nvPr>
        </p:nvGraphicFramePr>
        <p:xfrm>
          <a:off x="4832443" y="4334302"/>
          <a:ext cx="3774543" cy="22310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6" name="Picture 15" descr="A screenshot of a computer&#10;&#10;Description automatically generated">
            <a:extLst>
              <a:ext uri="{FF2B5EF4-FFF2-40B4-BE49-F238E27FC236}">
                <a16:creationId xmlns:a16="http://schemas.microsoft.com/office/drawing/2014/main" xmlns="" id="{A59CD929-1239-F1BA-8AE7-C6AAF42E78D9}"/>
              </a:ext>
            </a:extLst>
          </p:cNvPr>
          <p:cNvPicPr>
            <a:picLocks noChangeAspect="1"/>
          </p:cNvPicPr>
          <p:nvPr/>
        </p:nvPicPr>
        <p:blipFill rotWithShape="1">
          <a:blip r:embed="rId12"/>
          <a:srcRect l="10523" t="55765" r="66154" b="39170"/>
          <a:stretch/>
        </p:blipFill>
        <p:spPr>
          <a:xfrm>
            <a:off x="4907667" y="1656168"/>
            <a:ext cx="3655953" cy="907344"/>
          </a:xfrm>
          <a:prstGeom prst="rect">
            <a:avLst/>
          </a:prstGeom>
        </p:spPr>
      </p:pic>
      <p:sp>
        <p:nvSpPr>
          <p:cNvPr id="404" name="Rectangle: Rounded Corners 403">
            <a:extLst>
              <a:ext uri="{FF2B5EF4-FFF2-40B4-BE49-F238E27FC236}">
                <a16:creationId xmlns:a16="http://schemas.microsoft.com/office/drawing/2014/main" xmlns="" id="{EF07C67F-6654-523A-9B24-4DDBCD77712D}"/>
              </a:ext>
            </a:extLst>
          </p:cNvPr>
          <p:cNvSpPr/>
          <p:nvPr/>
        </p:nvSpPr>
        <p:spPr>
          <a:xfrm>
            <a:off x="496747" y="1425133"/>
            <a:ext cx="4080075" cy="515073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spcAft>
                <a:spcPts val="270"/>
              </a:spcAft>
            </a:pPr>
            <a:r>
              <a:rPr lang="en-IN" sz="1400" b="1" dirty="0">
                <a:solidFill>
                  <a:srgbClr val="000000"/>
                </a:solidFill>
                <a:latin typeface="Calibri"/>
                <a:ea typeface="Cambria"/>
                <a:cs typeface="Calibri"/>
              </a:rPr>
              <a:t>Task:</a:t>
            </a:r>
            <a:r>
              <a:rPr lang="en-IN" sz="1400" dirty="0">
                <a:solidFill>
                  <a:srgbClr val="000000"/>
                </a:solidFill>
                <a:latin typeface="Calibri"/>
                <a:ea typeface="Cambria"/>
                <a:cs typeface="Calibri"/>
              </a:rPr>
              <a:t> </a:t>
            </a:r>
            <a:r>
              <a:rPr lang="en-IN" sz="1400" dirty="0">
                <a:solidFill>
                  <a:srgbClr val="000000"/>
                </a:solidFill>
                <a:latin typeface="Calibri"/>
                <a:cs typeface="Calibri"/>
              </a:rPr>
              <a:t>Calculate the average number of posts per user on Instagram. Also, provide the total number of photos on Instagram divided by the total number of users.</a:t>
            </a:r>
            <a:endParaRPr lang="en-US" sz="1400" dirty="0">
              <a:solidFill>
                <a:srgbClr val="000000"/>
              </a:solidFill>
              <a:latin typeface="Calibri"/>
              <a:cs typeface="Calibri"/>
            </a:endParaRPr>
          </a:p>
          <a:p>
            <a:pPr>
              <a:spcAft>
                <a:spcPts val="270"/>
              </a:spcAft>
            </a:pPr>
            <a:endParaRPr lang="en-IN" sz="1400" dirty="0">
              <a:solidFill>
                <a:schemeClr val="tx1"/>
              </a:solidFill>
              <a:latin typeface="Calibri"/>
              <a:ea typeface="Cambria"/>
              <a:cs typeface="Calibri"/>
            </a:endParaRPr>
          </a:p>
          <a:p>
            <a:pPr>
              <a:spcAft>
                <a:spcPts val="270"/>
              </a:spcAft>
            </a:pPr>
            <a:r>
              <a:rPr lang="en-IN" sz="1400" b="1" dirty="0">
                <a:solidFill>
                  <a:schemeClr val="tx1"/>
                </a:solidFill>
                <a:latin typeface="Calibri"/>
                <a:ea typeface="Cambria"/>
                <a:cs typeface="Calibri"/>
              </a:rPr>
              <a:t>SQL Query:</a:t>
            </a:r>
            <a:endParaRPr lang="en-US" sz="1400" dirty="0">
              <a:solidFill>
                <a:schemeClr val="tx1"/>
              </a:solidFill>
              <a:latin typeface="Calibri"/>
              <a:ea typeface="Cambria"/>
              <a:cs typeface="Calibri"/>
            </a:endParaRPr>
          </a:p>
          <a:p>
            <a:r>
              <a:rPr lang="en-IN" sz="1400" dirty="0">
                <a:latin typeface="Calibri"/>
                <a:cs typeface="Calibri"/>
              </a:rPr>
              <a:t>SELECT </a:t>
            </a:r>
          </a:p>
          <a:p>
            <a:r>
              <a:rPr lang="en-IN" sz="1400" dirty="0">
                <a:solidFill>
                  <a:srgbClr val="000000"/>
                </a:solidFill>
                <a:latin typeface="Calibri"/>
                <a:cs typeface="Calibri"/>
              </a:rPr>
              <a:t>    (SELECT </a:t>
            </a:r>
          </a:p>
          <a:p>
            <a:r>
              <a:rPr lang="en-IN" sz="1400" dirty="0">
                <a:solidFill>
                  <a:srgbClr val="000000"/>
                </a:solidFill>
                <a:latin typeface="Calibri"/>
                <a:cs typeface="Calibri"/>
              </a:rPr>
              <a:t>        COUNT(DISTINCT id) / COUNT(DISTINCT </a:t>
            </a:r>
            <a:r>
              <a:rPr lang="en-IN" sz="1400" dirty="0" err="1">
                <a:solidFill>
                  <a:srgbClr val="000000"/>
                </a:solidFill>
                <a:latin typeface="Calibri"/>
                <a:cs typeface="Calibri"/>
              </a:rPr>
              <a:t>user_id</a:t>
            </a:r>
            <a:r>
              <a:rPr lang="en-IN" sz="1400" dirty="0">
                <a:solidFill>
                  <a:srgbClr val="000000"/>
                </a:solidFill>
                <a:latin typeface="Calibri"/>
                <a:cs typeface="Calibri"/>
              </a:rPr>
              <a:t>)</a:t>
            </a:r>
          </a:p>
          <a:p>
            <a:r>
              <a:rPr lang="en-IN" sz="1400" dirty="0">
                <a:solidFill>
                  <a:srgbClr val="000000"/>
                </a:solidFill>
                <a:latin typeface="Calibri"/>
                <a:cs typeface="Calibri"/>
              </a:rPr>
              <a:t>    FROM</a:t>
            </a:r>
          </a:p>
          <a:p>
            <a:r>
              <a:rPr lang="en-IN" sz="1400" dirty="0">
                <a:solidFill>
                  <a:srgbClr val="000000"/>
                </a:solidFill>
                <a:latin typeface="Calibri"/>
                <a:cs typeface="Calibri"/>
              </a:rPr>
              <a:t>        photos) AS </a:t>
            </a:r>
            <a:r>
              <a:rPr lang="en-IN" sz="1400" dirty="0" err="1">
                <a:solidFill>
                  <a:srgbClr val="000000"/>
                </a:solidFill>
                <a:latin typeface="Calibri"/>
                <a:cs typeface="Calibri"/>
              </a:rPr>
              <a:t>Total_Posts_Per_Active_User</a:t>
            </a:r>
            <a:r>
              <a:rPr lang="en-IN" sz="1400" dirty="0">
                <a:solidFill>
                  <a:srgbClr val="000000"/>
                </a:solidFill>
                <a:latin typeface="Calibri"/>
                <a:cs typeface="Calibri"/>
              </a:rPr>
              <a:t>,</a:t>
            </a:r>
          </a:p>
          <a:p>
            <a:r>
              <a:rPr lang="en-IN" sz="1400" dirty="0">
                <a:solidFill>
                  <a:srgbClr val="000000"/>
                </a:solidFill>
                <a:latin typeface="Calibri"/>
                <a:cs typeface="Calibri"/>
              </a:rPr>
              <a:t>    (SELECT </a:t>
            </a:r>
          </a:p>
          <a:p>
            <a:r>
              <a:rPr lang="en-IN" sz="1400" dirty="0">
                <a:solidFill>
                  <a:srgbClr val="000000"/>
                </a:solidFill>
                <a:latin typeface="Calibri"/>
                <a:cs typeface="Calibri"/>
              </a:rPr>
              <a:t>        COUNT(DISTINCT id)</a:t>
            </a:r>
          </a:p>
          <a:p>
            <a:r>
              <a:rPr lang="en-IN" sz="1400" dirty="0">
                <a:latin typeface="Calibri"/>
                <a:cs typeface="Calibri"/>
              </a:rPr>
              <a:t>    FROM</a:t>
            </a:r>
          </a:p>
          <a:p>
            <a:r>
              <a:rPr lang="en-IN" sz="1400" dirty="0">
                <a:solidFill>
                  <a:srgbClr val="000000"/>
                </a:solidFill>
                <a:latin typeface="Calibri"/>
                <a:cs typeface="Calibri"/>
              </a:rPr>
              <a:t>        photos) / </a:t>
            </a:r>
          </a:p>
          <a:p>
            <a:r>
              <a:rPr lang="en-IN" sz="1400" dirty="0">
                <a:solidFill>
                  <a:srgbClr val="000000"/>
                </a:solidFill>
                <a:latin typeface="Calibri"/>
                <a:cs typeface="Calibri"/>
              </a:rPr>
              <a:t>    (SELECT </a:t>
            </a:r>
          </a:p>
          <a:p>
            <a:r>
              <a:rPr lang="en-IN" sz="1400" dirty="0">
                <a:solidFill>
                  <a:srgbClr val="000000"/>
                </a:solidFill>
                <a:latin typeface="Calibri"/>
                <a:cs typeface="Calibri"/>
              </a:rPr>
              <a:t>        COUNT(DISTINCT id)</a:t>
            </a:r>
          </a:p>
          <a:p>
            <a:r>
              <a:rPr lang="en-IN" sz="1400" dirty="0">
                <a:solidFill>
                  <a:srgbClr val="000000"/>
                </a:solidFill>
                <a:latin typeface="Calibri"/>
                <a:cs typeface="Calibri"/>
              </a:rPr>
              <a:t>    FROM</a:t>
            </a:r>
          </a:p>
          <a:p>
            <a:r>
              <a:rPr lang="en-IN" sz="1400" dirty="0">
                <a:solidFill>
                  <a:srgbClr val="000000"/>
                </a:solidFill>
                <a:latin typeface="Calibri"/>
                <a:cs typeface="Calibri"/>
              </a:rPr>
              <a:t>        users) AS </a:t>
            </a:r>
            <a:r>
              <a:rPr lang="en-IN" sz="1400" dirty="0" err="1">
                <a:solidFill>
                  <a:srgbClr val="000000"/>
                </a:solidFill>
                <a:latin typeface="Calibri"/>
                <a:cs typeface="Calibri"/>
              </a:rPr>
              <a:t>Ratio_Total_Photos_to_Total_Users</a:t>
            </a:r>
            <a:r>
              <a:rPr lang="en-IN" sz="1400" dirty="0">
                <a:solidFill>
                  <a:srgbClr val="000000"/>
                </a:solidFill>
                <a:latin typeface="Calibri"/>
                <a:cs typeface="Calibri"/>
              </a:rPr>
              <a:t>;</a:t>
            </a:r>
          </a:p>
        </p:txBody>
      </p:sp>
    </p:spTree>
    <p:extLst>
      <p:ext uri="{BB962C8B-B14F-4D97-AF65-F5344CB8AC3E}">
        <p14:creationId xmlns:p14="http://schemas.microsoft.com/office/powerpoint/2010/main" val="618868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B8548-725D-6FF7-1D49-41C057C490C6}"/>
              </a:ext>
            </a:extLst>
          </p:cNvPr>
          <p:cNvSpPr>
            <a:spLocks noGrp="1"/>
          </p:cNvSpPr>
          <p:nvPr>
            <p:ph type="title"/>
          </p:nvPr>
        </p:nvSpPr>
        <p:spPr>
          <a:xfrm>
            <a:off x="1689" y="-1406"/>
            <a:ext cx="9145448" cy="592500"/>
          </a:xfrm>
        </p:spPr>
        <p:txBody>
          <a:bodyPr>
            <a:noAutofit/>
          </a:bodyPr>
          <a:lstStyle/>
          <a:p>
            <a:pPr defTabSz="420624"/>
            <a:r>
              <a:rPr lang="en-US" sz="4000" u="sng" dirty="0">
                <a:cs typeface="Calibri Light"/>
              </a:rPr>
              <a:t>Investor Metrics #2</a:t>
            </a:r>
            <a:endParaRPr lang="en-US" sz="4000" u="sng" dirty="0">
              <a:ea typeface="Calibri Light"/>
              <a:cs typeface="Calibri Light"/>
            </a:endParaRPr>
          </a:p>
        </p:txBody>
      </p:sp>
      <p:graphicFrame>
        <p:nvGraphicFramePr>
          <p:cNvPr id="3" name="Diagram 2"/>
          <p:cNvGraphicFramePr/>
          <p:nvPr>
            <p:extLst>
              <p:ext uri="{D42A27DB-BD31-4B8C-83A1-F6EECF244321}">
                <p14:modId xmlns:p14="http://schemas.microsoft.com/office/powerpoint/2010/main" val="119981931"/>
              </p:ext>
            </p:extLst>
          </p:nvPr>
        </p:nvGraphicFramePr>
        <p:xfrm>
          <a:off x="520876" y="590810"/>
          <a:ext cx="8113744"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666546631"/>
              </p:ext>
            </p:extLst>
          </p:nvPr>
        </p:nvGraphicFramePr>
        <p:xfrm>
          <a:off x="549811" y="5549643"/>
          <a:ext cx="8230795" cy="10156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Picture 14" descr="A screenshot of a computer&#10;&#10;Description automatically generated">
            <a:extLst>
              <a:ext uri="{FF2B5EF4-FFF2-40B4-BE49-F238E27FC236}">
                <a16:creationId xmlns:a16="http://schemas.microsoft.com/office/drawing/2014/main" xmlns="" id="{43F8636B-1C8E-69B4-0142-958ADCDC4BDB}"/>
              </a:ext>
            </a:extLst>
          </p:cNvPr>
          <p:cNvPicPr>
            <a:picLocks noChangeAspect="1"/>
          </p:cNvPicPr>
          <p:nvPr/>
        </p:nvPicPr>
        <p:blipFill rotWithShape="1">
          <a:blip r:embed="rId12"/>
          <a:srcRect l="10850" t="35363" r="74912" b="36211"/>
          <a:stretch/>
        </p:blipFill>
        <p:spPr>
          <a:xfrm>
            <a:off x="4724400" y="1442133"/>
            <a:ext cx="3820025" cy="3982034"/>
          </a:xfrm>
          <a:prstGeom prst="rect">
            <a:avLst/>
          </a:prstGeom>
        </p:spPr>
      </p:pic>
      <p:sp>
        <p:nvSpPr>
          <p:cNvPr id="317" name="Rectangle: Rounded Corners 316">
            <a:extLst>
              <a:ext uri="{FF2B5EF4-FFF2-40B4-BE49-F238E27FC236}">
                <a16:creationId xmlns:a16="http://schemas.microsoft.com/office/drawing/2014/main" xmlns="" id="{0D12995C-A375-FE5A-410D-9227F96010AA}"/>
              </a:ext>
            </a:extLst>
          </p:cNvPr>
          <p:cNvSpPr/>
          <p:nvPr/>
        </p:nvSpPr>
        <p:spPr>
          <a:xfrm>
            <a:off x="518448" y="1444423"/>
            <a:ext cx="4051139" cy="39739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spcAft>
                <a:spcPts val="270"/>
              </a:spcAft>
            </a:pPr>
            <a:r>
              <a:rPr lang="en-IN" sz="1400" b="1" dirty="0">
                <a:solidFill>
                  <a:srgbClr val="000000"/>
                </a:solidFill>
                <a:latin typeface="Calibri"/>
                <a:ea typeface="Cambria"/>
                <a:cs typeface="Calibri"/>
              </a:rPr>
              <a:t>Task:</a:t>
            </a:r>
            <a:r>
              <a:rPr lang="en-IN" sz="1400" dirty="0">
                <a:solidFill>
                  <a:srgbClr val="000000"/>
                </a:solidFill>
                <a:latin typeface="Calibri"/>
                <a:ea typeface="Cambria"/>
                <a:cs typeface="Calibri"/>
              </a:rPr>
              <a:t> </a:t>
            </a:r>
            <a:r>
              <a:rPr lang="en-IN" sz="1400" dirty="0">
                <a:solidFill>
                  <a:srgbClr val="000000"/>
                </a:solidFill>
                <a:latin typeface="Calibri"/>
                <a:cs typeface="Calibri"/>
              </a:rPr>
              <a:t>Identify users (potential bots) who have liked every single photo on the site.</a:t>
            </a:r>
          </a:p>
          <a:p>
            <a:pPr>
              <a:spcAft>
                <a:spcPts val="270"/>
              </a:spcAft>
            </a:pPr>
            <a:endParaRPr lang="en-IN" sz="1400" dirty="0">
              <a:solidFill>
                <a:schemeClr val="tx1"/>
              </a:solidFill>
              <a:latin typeface="Calibri"/>
              <a:ea typeface="Cambria"/>
              <a:cs typeface="Calibri"/>
            </a:endParaRPr>
          </a:p>
          <a:p>
            <a:pPr>
              <a:spcAft>
                <a:spcPts val="270"/>
              </a:spcAft>
            </a:pPr>
            <a:r>
              <a:rPr lang="en-IN" sz="1400" b="1" dirty="0">
                <a:solidFill>
                  <a:schemeClr val="tx1"/>
                </a:solidFill>
                <a:latin typeface="Calibri"/>
                <a:ea typeface="Cambria"/>
                <a:cs typeface="Calibri"/>
              </a:rPr>
              <a:t>SQL Query:</a:t>
            </a:r>
            <a:endParaRPr lang="en-US" sz="1400" dirty="0">
              <a:solidFill>
                <a:schemeClr val="tx1"/>
              </a:solidFill>
              <a:latin typeface="Calibri"/>
              <a:ea typeface="Cambria"/>
              <a:cs typeface="Calibri"/>
            </a:endParaRPr>
          </a:p>
          <a:p>
            <a:r>
              <a:rPr lang="en-IN" sz="1400" dirty="0">
                <a:latin typeface="Calibri"/>
                <a:cs typeface="Calibri"/>
              </a:rPr>
              <a:t>SELECT </a:t>
            </a:r>
          </a:p>
          <a:p>
            <a:r>
              <a:rPr lang="en-IN" sz="1400" dirty="0">
                <a:solidFill>
                  <a:srgbClr val="000000"/>
                </a:solidFill>
                <a:latin typeface="Calibri"/>
                <a:cs typeface="Calibri"/>
              </a:rPr>
              <a:t>    </a:t>
            </a:r>
            <a:r>
              <a:rPr lang="en-IN" sz="1400" dirty="0" err="1">
                <a:solidFill>
                  <a:srgbClr val="000000"/>
                </a:solidFill>
                <a:latin typeface="Calibri"/>
                <a:cs typeface="Calibri"/>
              </a:rPr>
              <a:t>user_id</a:t>
            </a:r>
            <a:r>
              <a:rPr lang="en-IN" sz="1400" dirty="0">
                <a:solidFill>
                  <a:srgbClr val="000000"/>
                </a:solidFill>
                <a:latin typeface="Calibri"/>
                <a:cs typeface="Calibri"/>
              </a:rPr>
              <a:t> AS ID, username AS Username,</a:t>
            </a:r>
          </a:p>
          <a:p>
            <a:r>
              <a:rPr lang="en-IN" sz="1400" dirty="0">
                <a:solidFill>
                  <a:srgbClr val="000000"/>
                </a:solidFill>
                <a:latin typeface="Calibri"/>
                <a:cs typeface="Calibri"/>
              </a:rPr>
              <a:t>    COUNT(</a:t>
            </a:r>
            <a:r>
              <a:rPr lang="en-IN" sz="1400" dirty="0" err="1">
                <a:solidFill>
                  <a:srgbClr val="000000"/>
                </a:solidFill>
                <a:latin typeface="Calibri"/>
                <a:cs typeface="Calibri"/>
              </a:rPr>
              <a:t>photo_id</a:t>
            </a:r>
            <a:r>
              <a:rPr lang="en-IN" sz="1400" dirty="0">
                <a:solidFill>
                  <a:srgbClr val="000000"/>
                </a:solidFill>
                <a:latin typeface="Calibri"/>
                <a:cs typeface="Calibri"/>
              </a:rPr>
              <a:t>) AS </a:t>
            </a:r>
            <a:r>
              <a:rPr lang="en-IN" sz="1400" dirty="0" err="1">
                <a:solidFill>
                  <a:srgbClr val="000000"/>
                </a:solidFill>
                <a:latin typeface="Calibri"/>
                <a:cs typeface="Calibri"/>
              </a:rPr>
              <a:t>TotalCount</a:t>
            </a:r>
            <a:endParaRPr lang="en-IN" sz="1400" dirty="0">
              <a:solidFill>
                <a:srgbClr val="000000"/>
              </a:solidFill>
              <a:latin typeface="Calibri"/>
              <a:cs typeface="Calibri"/>
            </a:endParaRPr>
          </a:p>
          <a:p>
            <a:r>
              <a:rPr lang="en-IN" sz="1400" dirty="0">
                <a:solidFill>
                  <a:srgbClr val="000000"/>
                </a:solidFill>
                <a:latin typeface="Calibri"/>
                <a:cs typeface="Calibri"/>
              </a:rPr>
              <a:t>FROM</a:t>
            </a:r>
          </a:p>
          <a:p>
            <a:r>
              <a:rPr lang="en-IN" sz="1400" dirty="0">
                <a:solidFill>
                  <a:srgbClr val="000000"/>
                </a:solidFill>
                <a:latin typeface="Calibri"/>
                <a:cs typeface="Calibri"/>
              </a:rPr>
              <a:t>    users</a:t>
            </a:r>
          </a:p>
          <a:p>
            <a:r>
              <a:rPr lang="en-IN" sz="1400" dirty="0">
                <a:solidFill>
                  <a:srgbClr val="000000"/>
                </a:solidFill>
                <a:latin typeface="Calibri"/>
                <a:cs typeface="Calibri"/>
              </a:rPr>
              <a:t>        JOIN</a:t>
            </a:r>
          </a:p>
          <a:p>
            <a:r>
              <a:rPr lang="en-IN" sz="1400" dirty="0">
                <a:solidFill>
                  <a:srgbClr val="000000"/>
                </a:solidFill>
                <a:latin typeface="Calibri"/>
                <a:cs typeface="Calibri"/>
              </a:rPr>
              <a:t>    likes ON users.id = </a:t>
            </a:r>
            <a:r>
              <a:rPr lang="en-IN" sz="1400" dirty="0" err="1">
                <a:solidFill>
                  <a:srgbClr val="000000"/>
                </a:solidFill>
                <a:latin typeface="Calibri"/>
                <a:cs typeface="Calibri"/>
              </a:rPr>
              <a:t>likes.user_id</a:t>
            </a:r>
            <a:endParaRPr lang="en-IN" sz="1400" dirty="0">
              <a:solidFill>
                <a:srgbClr val="000000"/>
              </a:solidFill>
              <a:latin typeface="Calibri"/>
              <a:cs typeface="Calibri"/>
            </a:endParaRPr>
          </a:p>
          <a:p>
            <a:r>
              <a:rPr lang="en-IN" sz="1400" dirty="0">
                <a:solidFill>
                  <a:srgbClr val="000000"/>
                </a:solidFill>
                <a:latin typeface="Calibri"/>
                <a:cs typeface="Calibri"/>
              </a:rPr>
              <a:t>GROUP BY </a:t>
            </a:r>
            <a:r>
              <a:rPr lang="en-IN" sz="1400" dirty="0" err="1">
                <a:solidFill>
                  <a:srgbClr val="000000"/>
                </a:solidFill>
                <a:latin typeface="Calibri"/>
                <a:cs typeface="Calibri"/>
              </a:rPr>
              <a:t>user_id</a:t>
            </a:r>
            <a:endParaRPr lang="en-IN" sz="1400">
              <a:solidFill>
                <a:srgbClr val="000000"/>
              </a:solidFill>
              <a:latin typeface="Calibri"/>
              <a:cs typeface="Calibri"/>
            </a:endParaRPr>
          </a:p>
          <a:p>
            <a:r>
              <a:rPr lang="en-IN" sz="1400" dirty="0">
                <a:solidFill>
                  <a:srgbClr val="000000"/>
                </a:solidFill>
                <a:latin typeface="Calibri"/>
                <a:cs typeface="Calibri"/>
              </a:rPr>
              <a:t>HAVING </a:t>
            </a:r>
            <a:r>
              <a:rPr lang="en-IN" sz="1400" dirty="0" err="1">
                <a:solidFill>
                  <a:srgbClr val="000000"/>
                </a:solidFill>
                <a:latin typeface="Calibri"/>
                <a:cs typeface="Calibri"/>
              </a:rPr>
              <a:t>TotalCount</a:t>
            </a:r>
            <a:r>
              <a:rPr lang="en-IN" sz="1400" dirty="0">
                <a:solidFill>
                  <a:srgbClr val="000000"/>
                </a:solidFill>
                <a:latin typeface="Calibri"/>
                <a:cs typeface="Calibri"/>
              </a:rPr>
              <a:t> = (SELECT </a:t>
            </a:r>
          </a:p>
          <a:p>
            <a:r>
              <a:rPr lang="en-IN" sz="1400" dirty="0">
                <a:solidFill>
                  <a:srgbClr val="000000"/>
                </a:solidFill>
                <a:latin typeface="Calibri"/>
                <a:cs typeface="Calibri"/>
              </a:rPr>
              <a:t>        COUNT(id)</a:t>
            </a:r>
          </a:p>
          <a:p>
            <a:r>
              <a:rPr lang="en-IN" sz="1400" dirty="0">
                <a:solidFill>
                  <a:srgbClr val="000000"/>
                </a:solidFill>
                <a:latin typeface="Calibri"/>
                <a:cs typeface="Calibri"/>
              </a:rPr>
              <a:t>    FROM</a:t>
            </a:r>
          </a:p>
          <a:p>
            <a:r>
              <a:rPr lang="en-IN" sz="1400" dirty="0">
                <a:solidFill>
                  <a:srgbClr val="000000"/>
                </a:solidFill>
                <a:latin typeface="Calibri"/>
                <a:cs typeface="Calibri"/>
              </a:rPr>
              <a:t>        photos)</a:t>
            </a:r>
          </a:p>
          <a:p>
            <a:r>
              <a:rPr lang="en-IN" sz="1400" dirty="0">
                <a:latin typeface="Calibri"/>
                <a:cs typeface="Calibri"/>
              </a:rPr>
              <a:t>ORDER BY username;</a:t>
            </a:r>
          </a:p>
        </p:txBody>
      </p:sp>
    </p:spTree>
    <p:extLst>
      <p:ext uri="{BB962C8B-B14F-4D97-AF65-F5344CB8AC3E}">
        <p14:creationId xmlns:p14="http://schemas.microsoft.com/office/powerpoint/2010/main" val="6074100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B8548-725D-6FF7-1D49-41C057C490C6}"/>
              </a:ext>
            </a:extLst>
          </p:cNvPr>
          <p:cNvSpPr>
            <a:spLocks noGrp="1"/>
          </p:cNvSpPr>
          <p:nvPr>
            <p:ph type="title"/>
          </p:nvPr>
        </p:nvSpPr>
        <p:spPr>
          <a:xfrm>
            <a:off x="-498" y="3114"/>
            <a:ext cx="9144997" cy="612336"/>
          </a:xfrm>
        </p:spPr>
        <p:txBody>
          <a:bodyPr anchor="ctr" anchorCtr="0">
            <a:noAutofit/>
          </a:bodyPr>
          <a:lstStyle/>
          <a:p>
            <a:r>
              <a:rPr lang="en-US" sz="4000" u="sng" dirty="0">
                <a:cs typeface="Calibri Light"/>
              </a:rPr>
              <a:t>Project </a:t>
            </a:r>
            <a:r>
              <a:rPr lang="en-US" sz="4000" u="sng" dirty="0">
                <a:cs typeface="Calibri"/>
              </a:rPr>
              <a:t>Impact</a:t>
            </a:r>
            <a:endParaRPr lang="en-US" sz="4000" u="sng" dirty="0"/>
          </a:p>
        </p:txBody>
      </p:sp>
      <p:graphicFrame>
        <p:nvGraphicFramePr>
          <p:cNvPr id="62" name="Content Placeholder 2">
            <a:extLst>
              <a:ext uri="{FF2B5EF4-FFF2-40B4-BE49-F238E27FC236}">
                <a16:creationId xmlns:a16="http://schemas.microsoft.com/office/drawing/2014/main" xmlns="" id="{A0BF7898-E905-44D1-AB98-EE6AD5B63452}"/>
              </a:ext>
            </a:extLst>
          </p:cNvPr>
          <p:cNvGraphicFramePr>
            <a:graphicFrameLocks noGrp="1"/>
          </p:cNvGraphicFramePr>
          <p:nvPr>
            <p:extLst>
              <p:ext uri="{D42A27DB-BD31-4B8C-83A1-F6EECF244321}">
                <p14:modId xmlns:p14="http://schemas.microsoft.com/office/powerpoint/2010/main" val="4068256777"/>
              </p:ext>
            </p:extLst>
          </p:nvPr>
        </p:nvGraphicFramePr>
        <p:xfrm>
          <a:off x="441433" y="1828800"/>
          <a:ext cx="8292663" cy="309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29545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71525" y="1967266"/>
            <a:ext cx="1971675"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100" b="1" spc="300">
                <a:ln w="11430" cmpd="sng">
                  <a:solidFill>
                    <a:schemeClr val="accent1">
                      <a:tint val="10000"/>
                    </a:schemeClr>
                  </a:solidFill>
                  <a:prstDash val="solid"/>
                  <a:miter lim="800000"/>
                </a:ln>
                <a:solidFill>
                  <a:srgbClr val="FFFFFF"/>
                </a:solidFill>
                <a:effectLst>
                  <a:glow rad="45500">
                    <a:schemeClr val="accent1">
                      <a:satMod val="220000"/>
                      <a:alpha val="35000"/>
                    </a:schemeClr>
                  </a:glow>
                </a:effectLst>
                <a:latin typeface="+mj-lt"/>
                <a:ea typeface="+mj-ea"/>
                <a:cs typeface="+mj-cs"/>
              </a:rPr>
              <a:t>Thank You</a:t>
            </a:r>
          </a:p>
        </p:txBody>
      </p:sp>
      <p:pic>
        <p:nvPicPr>
          <p:cNvPr id="6" name="Graphic 5" descr="Handshake">
            <a:extLst>
              <a:ext uri="{FF2B5EF4-FFF2-40B4-BE49-F238E27FC236}">
                <a16:creationId xmlns:a16="http://schemas.microsoft.com/office/drawing/2014/main" xmlns="" id="{0BDA3099-C484-FEEC-5713-D9460E225A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582987" y="885073"/>
            <a:ext cx="5085525" cy="5085525"/>
          </a:xfrm>
          <a:prstGeom prst="rect">
            <a:avLst/>
          </a:prstGeom>
        </p:spPr>
      </p:pic>
    </p:spTree>
    <p:extLst>
      <p:ext uri="{BB962C8B-B14F-4D97-AF65-F5344CB8AC3E}">
        <p14:creationId xmlns:p14="http://schemas.microsoft.com/office/powerpoint/2010/main" val="506213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41A5D85-7C00-BA28-CB0C-13D38053F3F1}"/>
              </a:ext>
            </a:extLst>
          </p:cNvPr>
          <p:cNvSpPr>
            <a:spLocks noGrp="1"/>
          </p:cNvSpPr>
          <p:nvPr>
            <p:ph type="title"/>
          </p:nvPr>
        </p:nvSpPr>
        <p:spPr>
          <a:xfrm>
            <a:off x="369277" y="516835"/>
            <a:ext cx="2313633" cy="5772840"/>
          </a:xfrm>
        </p:spPr>
        <p:txBody>
          <a:bodyPr anchor="ctr">
            <a:normAutofit/>
          </a:bodyPr>
          <a:lstStyle/>
          <a:p>
            <a:r>
              <a:rPr lang="en-US" sz="3100">
                <a:solidFill>
                  <a:srgbClr val="FFFFFF"/>
                </a:solidFill>
                <a:ea typeface="Calibri Light"/>
                <a:cs typeface="Calibri Light"/>
              </a:rPr>
              <a:t>Project Description</a:t>
            </a:r>
            <a:endParaRPr lang="en-US" sz="3100">
              <a:solidFill>
                <a:srgbClr val="FFFFFF"/>
              </a:solidFill>
            </a:endParaRPr>
          </a:p>
        </p:txBody>
      </p:sp>
      <p:graphicFrame>
        <p:nvGraphicFramePr>
          <p:cNvPr id="40" name="Content Placeholder 3">
            <a:extLst>
              <a:ext uri="{FF2B5EF4-FFF2-40B4-BE49-F238E27FC236}">
                <a16:creationId xmlns:a16="http://schemas.microsoft.com/office/drawing/2014/main" xmlns="" id="{63D3B8BD-33BC-99F0-190E-5012D118694A}"/>
              </a:ext>
            </a:extLst>
          </p:cNvPr>
          <p:cNvGraphicFramePr>
            <a:graphicFrameLocks noGrp="1"/>
          </p:cNvGraphicFramePr>
          <p:nvPr>
            <p:ph idx="1"/>
            <p:extLst>
              <p:ext uri="{D42A27DB-BD31-4B8C-83A1-F6EECF244321}">
                <p14:modId xmlns:p14="http://schemas.microsoft.com/office/powerpoint/2010/main" val="1873170019"/>
              </p:ext>
            </p:extLst>
          </p:nvPr>
        </p:nvGraphicFramePr>
        <p:xfrm>
          <a:off x="369645" y="1198180"/>
          <a:ext cx="8280676" cy="5044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6" name="TextBox 75">
            <a:extLst>
              <a:ext uri="{FF2B5EF4-FFF2-40B4-BE49-F238E27FC236}">
                <a16:creationId xmlns:a16="http://schemas.microsoft.com/office/drawing/2014/main" xmlns="" id="{CD22DDE7-A01F-108C-AC0E-18635858FDE1}"/>
              </a:ext>
            </a:extLst>
          </p:cNvPr>
          <p:cNvSpPr txBox="1"/>
          <p:nvPr/>
        </p:nvSpPr>
        <p:spPr>
          <a:xfrm>
            <a:off x="3114" y="3115"/>
            <a:ext cx="9136096" cy="717531"/>
          </a:xfrm>
          <a:prstGeom prst="rect">
            <a:avLst/>
          </a:prstGeom>
          <a:noFill/>
          <a:ln w="57150">
            <a:noFill/>
            <a:prstDash val="dash"/>
            <a:extLst>
              <a:ext uri="{C807C97D-BFC1-408E-A445-0C87EB9F89A2}">
                <ask:lineSketchStyleProps xmlns:ask="http://schemas.microsoft.com/office/drawing/2018/sketchyshapes" xmlns="" sd="3499211612">
                  <a:custGeom>
                    <a:avLst/>
                    <a:gdLst>
                      <a:gd name="connsiteX0" fmla="*/ 0 w 9136096"/>
                      <a:gd name="connsiteY0" fmla="*/ 0 h 717531"/>
                      <a:gd name="connsiteX1" fmla="*/ 479645 w 9136096"/>
                      <a:gd name="connsiteY1" fmla="*/ 0 h 717531"/>
                      <a:gd name="connsiteX2" fmla="*/ 867929 w 9136096"/>
                      <a:gd name="connsiteY2" fmla="*/ 0 h 717531"/>
                      <a:gd name="connsiteX3" fmla="*/ 1256213 w 9136096"/>
                      <a:gd name="connsiteY3" fmla="*/ 0 h 717531"/>
                      <a:gd name="connsiteX4" fmla="*/ 1553136 w 9136096"/>
                      <a:gd name="connsiteY4" fmla="*/ 0 h 717531"/>
                      <a:gd name="connsiteX5" fmla="*/ 1850059 w 9136096"/>
                      <a:gd name="connsiteY5" fmla="*/ 0 h 717531"/>
                      <a:gd name="connsiteX6" fmla="*/ 2146983 w 9136096"/>
                      <a:gd name="connsiteY6" fmla="*/ 0 h 717531"/>
                      <a:gd name="connsiteX7" fmla="*/ 2809350 w 9136096"/>
                      <a:gd name="connsiteY7" fmla="*/ 0 h 717531"/>
                      <a:gd name="connsiteX8" fmla="*/ 3106273 w 9136096"/>
                      <a:gd name="connsiteY8" fmla="*/ 0 h 717531"/>
                      <a:gd name="connsiteX9" fmla="*/ 3494557 w 9136096"/>
                      <a:gd name="connsiteY9" fmla="*/ 0 h 717531"/>
                      <a:gd name="connsiteX10" fmla="*/ 3882841 w 9136096"/>
                      <a:gd name="connsiteY10" fmla="*/ 0 h 717531"/>
                      <a:gd name="connsiteX11" fmla="*/ 4636569 w 9136096"/>
                      <a:gd name="connsiteY11" fmla="*/ 0 h 717531"/>
                      <a:gd name="connsiteX12" fmla="*/ 4933492 w 9136096"/>
                      <a:gd name="connsiteY12" fmla="*/ 0 h 717531"/>
                      <a:gd name="connsiteX13" fmla="*/ 5230415 w 9136096"/>
                      <a:gd name="connsiteY13" fmla="*/ 0 h 717531"/>
                      <a:gd name="connsiteX14" fmla="*/ 5984143 w 9136096"/>
                      <a:gd name="connsiteY14" fmla="*/ 0 h 717531"/>
                      <a:gd name="connsiteX15" fmla="*/ 6372427 w 9136096"/>
                      <a:gd name="connsiteY15" fmla="*/ 0 h 717531"/>
                      <a:gd name="connsiteX16" fmla="*/ 6852072 w 9136096"/>
                      <a:gd name="connsiteY16" fmla="*/ 0 h 717531"/>
                      <a:gd name="connsiteX17" fmla="*/ 7605800 w 9136096"/>
                      <a:gd name="connsiteY17" fmla="*/ 0 h 717531"/>
                      <a:gd name="connsiteX18" fmla="*/ 8268167 w 9136096"/>
                      <a:gd name="connsiteY18" fmla="*/ 0 h 717531"/>
                      <a:gd name="connsiteX19" fmla="*/ 9136096 w 9136096"/>
                      <a:gd name="connsiteY19" fmla="*/ 0 h 717531"/>
                      <a:gd name="connsiteX20" fmla="*/ 9136096 w 9136096"/>
                      <a:gd name="connsiteY20" fmla="*/ 337240 h 717531"/>
                      <a:gd name="connsiteX21" fmla="*/ 9136096 w 9136096"/>
                      <a:gd name="connsiteY21" fmla="*/ 717531 h 717531"/>
                      <a:gd name="connsiteX22" fmla="*/ 8839173 w 9136096"/>
                      <a:gd name="connsiteY22" fmla="*/ 717531 h 717531"/>
                      <a:gd name="connsiteX23" fmla="*/ 8268167 w 9136096"/>
                      <a:gd name="connsiteY23" fmla="*/ 717531 h 717531"/>
                      <a:gd name="connsiteX24" fmla="*/ 7697161 w 9136096"/>
                      <a:gd name="connsiteY24" fmla="*/ 717531 h 717531"/>
                      <a:gd name="connsiteX25" fmla="*/ 7034794 w 9136096"/>
                      <a:gd name="connsiteY25" fmla="*/ 717531 h 717531"/>
                      <a:gd name="connsiteX26" fmla="*/ 6281066 w 9136096"/>
                      <a:gd name="connsiteY26" fmla="*/ 717531 h 717531"/>
                      <a:gd name="connsiteX27" fmla="*/ 5892782 w 9136096"/>
                      <a:gd name="connsiteY27" fmla="*/ 717531 h 717531"/>
                      <a:gd name="connsiteX28" fmla="*/ 5139054 w 9136096"/>
                      <a:gd name="connsiteY28" fmla="*/ 717531 h 717531"/>
                      <a:gd name="connsiteX29" fmla="*/ 4842131 w 9136096"/>
                      <a:gd name="connsiteY29" fmla="*/ 717531 h 717531"/>
                      <a:gd name="connsiteX30" fmla="*/ 4545208 w 9136096"/>
                      <a:gd name="connsiteY30" fmla="*/ 717531 h 717531"/>
                      <a:gd name="connsiteX31" fmla="*/ 3882841 w 9136096"/>
                      <a:gd name="connsiteY31" fmla="*/ 717531 h 717531"/>
                      <a:gd name="connsiteX32" fmla="*/ 3585918 w 9136096"/>
                      <a:gd name="connsiteY32" fmla="*/ 717531 h 717531"/>
                      <a:gd name="connsiteX33" fmla="*/ 3106273 w 9136096"/>
                      <a:gd name="connsiteY33" fmla="*/ 717531 h 717531"/>
                      <a:gd name="connsiteX34" fmla="*/ 2809350 w 9136096"/>
                      <a:gd name="connsiteY34" fmla="*/ 717531 h 717531"/>
                      <a:gd name="connsiteX35" fmla="*/ 2512426 w 9136096"/>
                      <a:gd name="connsiteY35" fmla="*/ 717531 h 717531"/>
                      <a:gd name="connsiteX36" fmla="*/ 1850059 w 9136096"/>
                      <a:gd name="connsiteY36" fmla="*/ 717531 h 717531"/>
                      <a:gd name="connsiteX37" fmla="*/ 1187692 w 9136096"/>
                      <a:gd name="connsiteY37" fmla="*/ 717531 h 717531"/>
                      <a:gd name="connsiteX38" fmla="*/ 0 w 9136096"/>
                      <a:gd name="connsiteY38" fmla="*/ 717531 h 717531"/>
                      <a:gd name="connsiteX39" fmla="*/ 0 w 9136096"/>
                      <a:gd name="connsiteY39" fmla="*/ 358766 h 717531"/>
                      <a:gd name="connsiteX40" fmla="*/ 0 w 9136096"/>
                      <a:gd name="connsiteY40" fmla="*/ 0 h 71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136096" h="717531" extrusionOk="0">
                        <a:moveTo>
                          <a:pt x="0" y="0"/>
                        </a:moveTo>
                        <a:cubicBezTo>
                          <a:pt x="111599" y="-50777"/>
                          <a:pt x="250789" y="9561"/>
                          <a:pt x="479645" y="0"/>
                        </a:cubicBezTo>
                        <a:cubicBezTo>
                          <a:pt x="708501" y="-9561"/>
                          <a:pt x="750910" y="41650"/>
                          <a:pt x="867929" y="0"/>
                        </a:cubicBezTo>
                        <a:cubicBezTo>
                          <a:pt x="984948" y="-41650"/>
                          <a:pt x="1151426" y="10116"/>
                          <a:pt x="1256213" y="0"/>
                        </a:cubicBezTo>
                        <a:cubicBezTo>
                          <a:pt x="1361000" y="-10116"/>
                          <a:pt x="1468277" y="10520"/>
                          <a:pt x="1553136" y="0"/>
                        </a:cubicBezTo>
                        <a:cubicBezTo>
                          <a:pt x="1637995" y="-10520"/>
                          <a:pt x="1778814" y="16075"/>
                          <a:pt x="1850059" y="0"/>
                        </a:cubicBezTo>
                        <a:cubicBezTo>
                          <a:pt x="1921304" y="-16075"/>
                          <a:pt x="2036839" y="11409"/>
                          <a:pt x="2146983" y="0"/>
                        </a:cubicBezTo>
                        <a:cubicBezTo>
                          <a:pt x="2257127" y="-11409"/>
                          <a:pt x="2500807" y="12349"/>
                          <a:pt x="2809350" y="0"/>
                        </a:cubicBezTo>
                        <a:cubicBezTo>
                          <a:pt x="3117893" y="-12349"/>
                          <a:pt x="2977310" y="20765"/>
                          <a:pt x="3106273" y="0"/>
                        </a:cubicBezTo>
                        <a:cubicBezTo>
                          <a:pt x="3235236" y="-20765"/>
                          <a:pt x="3334518" y="27874"/>
                          <a:pt x="3494557" y="0"/>
                        </a:cubicBezTo>
                        <a:cubicBezTo>
                          <a:pt x="3654596" y="-27874"/>
                          <a:pt x="3737131" y="3543"/>
                          <a:pt x="3882841" y="0"/>
                        </a:cubicBezTo>
                        <a:cubicBezTo>
                          <a:pt x="4028551" y="-3543"/>
                          <a:pt x="4264706" y="17935"/>
                          <a:pt x="4636569" y="0"/>
                        </a:cubicBezTo>
                        <a:cubicBezTo>
                          <a:pt x="5008432" y="-17935"/>
                          <a:pt x="4862470" y="15533"/>
                          <a:pt x="4933492" y="0"/>
                        </a:cubicBezTo>
                        <a:cubicBezTo>
                          <a:pt x="5004514" y="-15533"/>
                          <a:pt x="5142565" y="16329"/>
                          <a:pt x="5230415" y="0"/>
                        </a:cubicBezTo>
                        <a:cubicBezTo>
                          <a:pt x="5318265" y="-16329"/>
                          <a:pt x="5820323" y="65645"/>
                          <a:pt x="5984143" y="0"/>
                        </a:cubicBezTo>
                        <a:cubicBezTo>
                          <a:pt x="6147963" y="-65645"/>
                          <a:pt x="6205845" y="14493"/>
                          <a:pt x="6372427" y="0"/>
                        </a:cubicBezTo>
                        <a:cubicBezTo>
                          <a:pt x="6539009" y="-14493"/>
                          <a:pt x="6618084" y="30972"/>
                          <a:pt x="6852072" y="0"/>
                        </a:cubicBezTo>
                        <a:cubicBezTo>
                          <a:pt x="7086061" y="-30972"/>
                          <a:pt x="7353042" y="49766"/>
                          <a:pt x="7605800" y="0"/>
                        </a:cubicBezTo>
                        <a:cubicBezTo>
                          <a:pt x="7858558" y="-49766"/>
                          <a:pt x="8038826" y="51680"/>
                          <a:pt x="8268167" y="0"/>
                        </a:cubicBezTo>
                        <a:cubicBezTo>
                          <a:pt x="8497508" y="-51680"/>
                          <a:pt x="8791379" y="65049"/>
                          <a:pt x="9136096" y="0"/>
                        </a:cubicBezTo>
                        <a:cubicBezTo>
                          <a:pt x="9145463" y="104524"/>
                          <a:pt x="9099555" y="215210"/>
                          <a:pt x="9136096" y="337240"/>
                        </a:cubicBezTo>
                        <a:cubicBezTo>
                          <a:pt x="9172637" y="459270"/>
                          <a:pt x="9099848" y="588979"/>
                          <a:pt x="9136096" y="717531"/>
                        </a:cubicBezTo>
                        <a:cubicBezTo>
                          <a:pt x="9045951" y="731447"/>
                          <a:pt x="8976811" y="704868"/>
                          <a:pt x="8839173" y="717531"/>
                        </a:cubicBezTo>
                        <a:cubicBezTo>
                          <a:pt x="8701535" y="730194"/>
                          <a:pt x="8411060" y="671261"/>
                          <a:pt x="8268167" y="717531"/>
                        </a:cubicBezTo>
                        <a:cubicBezTo>
                          <a:pt x="8125274" y="763801"/>
                          <a:pt x="7825762" y="672894"/>
                          <a:pt x="7697161" y="717531"/>
                        </a:cubicBezTo>
                        <a:cubicBezTo>
                          <a:pt x="7568560" y="762168"/>
                          <a:pt x="7228640" y="702822"/>
                          <a:pt x="7034794" y="717531"/>
                        </a:cubicBezTo>
                        <a:cubicBezTo>
                          <a:pt x="6840948" y="732240"/>
                          <a:pt x="6581128" y="669328"/>
                          <a:pt x="6281066" y="717531"/>
                        </a:cubicBezTo>
                        <a:cubicBezTo>
                          <a:pt x="5981004" y="765734"/>
                          <a:pt x="5999150" y="711015"/>
                          <a:pt x="5892782" y="717531"/>
                        </a:cubicBezTo>
                        <a:cubicBezTo>
                          <a:pt x="5786414" y="724047"/>
                          <a:pt x="5440099" y="663260"/>
                          <a:pt x="5139054" y="717531"/>
                        </a:cubicBezTo>
                        <a:cubicBezTo>
                          <a:pt x="4838009" y="771802"/>
                          <a:pt x="4951912" y="693944"/>
                          <a:pt x="4842131" y="717531"/>
                        </a:cubicBezTo>
                        <a:cubicBezTo>
                          <a:pt x="4732350" y="741118"/>
                          <a:pt x="4691153" y="700332"/>
                          <a:pt x="4545208" y="717531"/>
                        </a:cubicBezTo>
                        <a:cubicBezTo>
                          <a:pt x="4399263" y="734730"/>
                          <a:pt x="4079288" y="638063"/>
                          <a:pt x="3882841" y="717531"/>
                        </a:cubicBezTo>
                        <a:cubicBezTo>
                          <a:pt x="3686394" y="796999"/>
                          <a:pt x="3713413" y="695670"/>
                          <a:pt x="3585918" y="717531"/>
                        </a:cubicBezTo>
                        <a:cubicBezTo>
                          <a:pt x="3458423" y="739392"/>
                          <a:pt x="3213949" y="666729"/>
                          <a:pt x="3106273" y="717531"/>
                        </a:cubicBezTo>
                        <a:cubicBezTo>
                          <a:pt x="2998598" y="768333"/>
                          <a:pt x="2893861" y="703559"/>
                          <a:pt x="2809350" y="717531"/>
                        </a:cubicBezTo>
                        <a:cubicBezTo>
                          <a:pt x="2724839" y="731503"/>
                          <a:pt x="2584867" y="709981"/>
                          <a:pt x="2512426" y="717531"/>
                        </a:cubicBezTo>
                        <a:cubicBezTo>
                          <a:pt x="2439985" y="725081"/>
                          <a:pt x="2081218" y="648240"/>
                          <a:pt x="1850059" y="717531"/>
                        </a:cubicBezTo>
                        <a:cubicBezTo>
                          <a:pt x="1618900" y="786822"/>
                          <a:pt x="1480450" y="694786"/>
                          <a:pt x="1187692" y="717531"/>
                        </a:cubicBezTo>
                        <a:cubicBezTo>
                          <a:pt x="894934" y="740276"/>
                          <a:pt x="425056" y="611972"/>
                          <a:pt x="0" y="717531"/>
                        </a:cubicBezTo>
                        <a:cubicBezTo>
                          <a:pt x="-23167" y="562848"/>
                          <a:pt x="35522" y="496231"/>
                          <a:pt x="0" y="358766"/>
                        </a:cubicBezTo>
                        <a:cubicBezTo>
                          <a:pt x="-35522" y="221302"/>
                          <a:pt x="20997" y="84078"/>
                          <a:pt x="0" y="0"/>
                        </a:cubicBezTo>
                        <a:close/>
                      </a:path>
                    </a:pathLst>
                  </a:custGeom>
                  <ask:type>
                    <ask:lineSketchScribble/>
                  </ask:type>
                </ask:lineSketchStyleProps>
              </a:ext>
            </a:extLst>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u="sng" dirty="0">
                <a:latin typeface="+mj-lt"/>
                <a:ea typeface="Calibri"/>
                <a:cs typeface="Calibri"/>
              </a:rPr>
              <a:t>Project Description</a:t>
            </a:r>
          </a:p>
        </p:txBody>
      </p:sp>
    </p:spTree>
    <p:extLst>
      <p:ext uri="{BB962C8B-B14F-4D97-AF65-F5344CB8AC3E}">
        <p14:creationId xmlns:p14="http://schemas.microsoft.com/office/powerpoint/2010/main" val="868590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B8548-725D-6FF7-1D49-41C057C490C6}"/>
              </a:ext>
            </a:extLst>
          </p:cNvPr>
          <p:cNvSpPr>
            <a:spLocks noGrp="1"/>
          </p:cNvSpPr>
          <p:nvPr>
            <p:ph type="title"/>
          </p:nvPr>
        </p:nvSpPr>
        <p:spPr>
          <a:xfrm>
            <a:off x="-498" y="3114"/>
            <a:ext cx="9144997" cy="612336"/>
          </a:xfrm>
        </p:spPr>
        <p:txBody>
          <a:bodyPr anchor="ctr" anchorCtr="0">
            <a:noAutofit/>
          </a:bodyPr>
          <a:lstStyle/>
          <a:p>
            <a:r>
              <a:rPr lang="en-US" sz="4000" u="sng" dirty="0">
                <a:ea typeface="Calibri Light"/>
                <a:cs typeface="Calibri Light"/>
              </a:rPr>
              <a:t>Approach</a:t>
            </a:r>
            <a:endParaRPr lang="en-US" sz="4000" u="sng" dirty="0"/>
          </a:p>
        </p:txBody>
      </p:sp>
      <p:graphicFrame>
        <p:nvGraphicFramePr>
          <p:cNvPr id="62" name="Content Placeholder 2">
            <a:extLst>
              <a:ext uri="{FF2B5EF4-FFF2-40B4-BE49-F238E27FC236}">
                <a16:creationId xmlns:a16="http://schemas.microsoft.com/office/drawing/2014/main" xmlns="" id="{A0BF7898-E905-44D1-AB98-EE6AD5B63452}"/>
              </a:ext>
            </a:extLst>
          </p:cNvPr>
          <p:cNvGraphicFramePr>
            <a:graphicFrameLocks noGrp="1"/>
          </p:cNvGraphicFramePr>
          <p:nvPr>
            <p:extLst>
              <p:ext uri="{D42A27DB-BD31-4B8C-83A1-F6EECF244321}">
                <p14:modId xmlns:p14="http://schemas.microsoft.com/office/powerpoint/2010/main" val="213826549"/>
              </p:ext>
            </p:extLst>
          </p:nvPr>
        </p:nvGraphicFramePr>
        <p:xfrm>
          <a:off x="441433" y="1277007"/>
          <a:ext cx="8253918" cy="5060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92331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B8548-725D-6FF7-1D49-41C057C490C6}"/>
              </a:ext>
            </a:extLst>
          </p:cNvPr>
          <p:cNvSpPr>
            <a:spLocks noGrp="1"/>
          </p:cNvSpPr>
          <p:nvPr>
            <p:ph type="title"/>
          </p:nvPr>
        </p:nvSpPr>
        <p:spPr>
          <a:xfrm>
            <a:off x="334" y="3114"/>
            <a:ext cx="9144996" cy="707886"/>
          </a:xfrm>
        </p:spPr>
        <p:txBody>
          <a:bodyPr wrap="square" anchor="t" anchorCtr="0">
            <a:spAutoFit/>
          </a:bodyPr>
          <a:lstStyle/>
          <a:p>
            <a:r>
              <a:rPr lang="en-US" sz="4000" u="sng" dirty="0">
                <a:ea typeface="Calibri Light"/>
                <a:cs typeface="Calibri Light"/>
              </a:rPr>
              <a:t>Tech Stack Used</a:t>
            </a:r>
            <a:endParaRPr lang="en-US" sz="4000" u="sng"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62731188"/>
              </p:ext>
            </p:extLst>
          </p:nvPr>
        </p:nvGraphicFramePr>
        <p:xfrm>
          <a:off x="424994" y="1366945"/>
          <a:ext cx="8293336" cy="5096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417036324"/>
              </p:ext>
            </p:extLst>
          </p:nvPr>
        </p:nvGraphicFramePr>
        <p:xfrm>
          <a:off x="426112" y="787011"/>
          <a:ext cx="8289812" cy="4046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334061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B8548-725D-6FF7-1D49-41C057C490C6}"/>
              </a:ext>
            </a:extLst>
          </p:cNvPr>
          <p:cNvSpPr>
            <a:spLocks noGrp="1"/>
          </p:cNvSpPr>
          <p:nvPr>
            <p:ph type="title"/>
          </p:nvPr>
        </p:nvSpPr>
        <p:spPr>
          <a:xfrm>
            <a:off x="3859" y="4563"/>
            <a:ext cx="9126637" cy="665173"/>
          </a:xfrm>
        </p:spPr>
        <p:txBody>
          <a:bodyPr>
            <a:noAutofit/>
          </a:bodyPr>
          <a:lstStyle/>
          <a:p>
            <a:r>
              <a:rPr lang="en-US" sz="4000" u="sng" dirty="0">
                <a:ea typeface="Calibri Light"/>
                <a:cs typeface="Calibri Light"/>
              </a:rPr>
              <a:t>Management Queries</a:t>
            </a:r>
            <a:endParaRPr lang="en-US" sz="4000"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09679022"/>
              </p:ext>
            </p:extLst>
          </p:nvPr>
        </p:nvGraphicFramePr>
        <p:xfrm>
          <a:off x="408974" y="747632"/>
          <a:ext cx="8305832" cy="5828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35501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B8548-725D-6FF7-1D49-41C057C490C6}"/>
              </a:ext>
            </a:extLst>
          </p:cNvPr>
          <p:cNvSpPr>
            <a:spLocks noGrp="1"/>
          </p:cNvSpPr>
          <p:nvPr>
            <p:ph type="title"/>
          </p:nvPr>
        </p:nvSpPr>
        <p:spPr>
          <a:xfrm>
            <a:off x="1689" y="-1406"/>
            <a:ext cx="9145448" cy="592500"/>
          </a:xfrm>
        </p:spPr>
        <p:txBody>
          <a:bodyPr>
            <a:noAutofit/>
          </a:bodyPr>
          <a:lstStyle/>
          <a:p>
            <a:pPr defTabSz="420624"/>
            <a:r>
              <a:rPr lang="en-US" sz="4000" u="sng" dirty="0">
                <a:cs typeface="Calibri Light"/>
              </a:rPr>
              <a:t>Marketing Analysis #1</a:t>
            </a:r>
            <a:endParaRPr lang="en-US" sz="4000" u="sng" dirty="0">
              <a:ea typeface="Calibri Light"/>
              <a:cs typeface="Calibri Light"/>
            </a:endParaRPr>
          </a:p>
        </p:txBody>
      </p:sp>
      <p:graphicFrame>
        <p:nvGraphicFramePr>
          <p:cNvPr id="3" name="Diagram 2"/>
          <p:cNvGraphicFramePr/>
          <p:nvPr>
            <p:extLst>
              <p:ext uri="{D42A27DB-BD31-4B8C-83A1-F6EECF244321}">
                <p14:modId xmlns:p14="http://schemas.microsoft.com/office/powerpoint/2010/main" val="246332475"/>
              </p:ext>
            </p:extLst>
          </p:nvPr>
        </p:nvGraphicFramePr>
        <p:xfrm>
          <a:off x="501585" y="629392"/>
          <a:ext cx="8113744"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descr="SQL Query Output 1: Five Oldest Users">
            <a:extLst>
              <a:ext uri="{FF2B5EF4-FFF2-40B4-BE49-F238E27FC236}">
                <a16:creationId xmlns:a16="http://schemas.microsoft.com/office/drawing/2014/main" xmlns="" id="{628A075B-6B92-AF25-CEB2-617F10131398}"/>
              </a:ext>
              <a:ext uri="{C183D7F6-B498-43B3-948B-1728B52AA6E4}">
                <adec:decorative xmlns:adec="http://schemas.microsoft.com/office/drawing/2017/decorative" xmlns="" val="0"/>
              </a:ext>
            </a:extLst>
          </p:cNvPr>
          <p:cNvPicPr>
            <a:picLocks noChangeAspect="1"/>
          </p:cNvPicPr>
          <p:nvPr/>
        </p:nvPicPr>
        <p:blipFill rotWithShape="1">
          <a:blip r:embed="rId7"/>
          <a:srcRect l="10835" t="52188" r="74435" b="35563"/>
          <a:stretch/>
        </p:blipFill>
        <p:spPr>
          <a:xfrm>
            <a:off x="4668058" y="1512321"/>
            <a:ext cx="3879754" cy="2001263"/>
          </a:xfrm>
          <a:prstGeom prst="rect">
            <a:avLst/>
          </a:prstGeom>
        </p:spPr>
      </p:pic>
      <p:graphicFrame>
        <p:nvGraphicFramePr>
          <p:cNvPr id="5" name="Diagram 4"/>
          <p:cNvGraphicFramePr/>
          <p:nvPr/>
        </p:nvGraphicFramePr>
        <p:xfrm>
          <a:off x="549811" y="5549643"/>
          <a:ext cx="8230795" cy="10156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4" name="Rectangle: Rounded Corners 33">
            <a:extLst>
              <a:ext uri="{FF2B5EF4-FFF2-40B4-BE49-F238E27FC236}">
                <a16:creationId xmlns:a16="http://schemas.microsoft.com/office/drawing/2014/main" xmlns="" id="{00EBFA5D-7A85-8F9C-E3FC-25844DAE5387}"/>
              </a:ext>
            </a:extLst>
          </p:cNvPr>
          <p:cNvSpPr/>
          <p:nvPr/>
        </p:nvSpPr>
        <p:spPr>
          <a:xfrm>
            <a:off x="552208" y="1487828"/>
            <a:ext cx="3819645" cy="3945038"/>
          </a:xfrm>
          <a:prstGeom prst="roundRect">
            <a:avLst/>
          </a:prstGeom>
          <a:ln>
            <a:extLst>
              <a:ext uri="{C807C97D-BFC1-408E-A445-0C87EB9F89A2}">
                <ask:lineSketchStyleProps xmlns:ask="http://schemas.microsoft.com/office/drawing/2018/sketchyshapes" xmlns="" sd="3623258548">
                  <a:custGeom>
                    <a:avLst/>
                    <a:gdLst>
                      <a:gd name="connsiteX0" fmla="*/ 0 w 3819645"/>
                      <a:gd name="connsiteY0" fmla="*/ 636620 h 3945038"/>
                      <a:gd name="connsiteX1" fmla="*/ 636620 w 3819645"/>
                      <a:gd name="connsiteY1" fmla="*/ 0 h 3945038"/>
                      <a:gd name="connsiteX2" fmla="*/ 1069509 w 3819645"/>
                      <a:gd name="connsiteY2" fmla="*/ 0 h 3945038"/>
                      <a:gd name="connsiteX3" fmla="*/ 1629718 w 3819645"/>
                      <a:gd name="connsiteY3" fmla="*/ 0 h 3945038"/>
                      <a:gd name="connsiteX4" fmla="*/ 2088071 w 3819645"/>
                      <a:gd name="connsiteY4" fmla="*/ 0 h 3945038"/>
                      <a:gd name="connsiteX5" fmla="*/ 2648280 w 3819645"/>
                      <a:gd name="connsiteY5" fmla="*/ 0 h 3945038"/>
                      <a:gd name="connsiteX6" fmla="*/ 3183025 w 3819645"/>
                      <a:gd name="connsiteY6" fmla="*/ 0 h 3945038"/>
                      <a:gd name="connsiteX7" fmla="*/ 3819645 w 3819645"/>
                      <a:gd name="connsiteY7" fmla="*/ 636620 h 3945038"/>
                      <a:gd name="connsiteX8" fmla="*/ 3819645 w 3819645"/>
                      <a:gd name="connsiteY8" fmla="*/ 1090826 h 3945038"/>
                      <a:gd name="connsiteX9" fmla="*/ 3819645 w 3819645"/>
                      <a:gd name="connsiteY9" fmla="*/ 1678621 h 3945038"/>
                      <a:gd name="connsiteX10" fmla="*/ 3819645 w 3819645"/>
                      <a:gd name="connsiteY10" fmla="*/ 2159545 h 3945038"/>
                      <a:gd name="connsiteX11" fmla="*/ 3819645 w 3819645"/>
                      <a:gd name="connsiteY11" fmla="*/ 2613751 h 3945038"/>
                      <a:gd name="connsiteX12" fmla="*/ 3819645 w 3819645"/>
                      <a:gd name="connsiteY12" fmla="*/ 3308418 h 3945038"/>
                      <a:gd name="connsiteX13" fmla="*/ 3183025 w 3819645"/>
                      <a:gd name="connsiteY13" fmla="*/ 3945038 h 3945038"/>
                      <a:gd name="connsiteX14" fmla="*/ 2750136 w 3819645"/>
                      <a:gd name="connsiteY14" fmla="*/ 3945038 h 3945038"/>
                      <a:gd name="connsiteX15" fmla="*/ 2317247 w 3819645"/>
                      <a:gd name="connsiteY15" fmla="*/ 3945038 h 3945038"/>
                      <a:gd name="connsiteX16" fmla="*/ 1757038 w 3819645"/>
                      <a:gd name="connsiteY16" fmla="*/ 3945038 h 3945038"/>
                      <a:gd name="connsiteX17" fmla="*/ 1273221 w 3819645"/>
                      <a:gd name="connsiteY17" fmla="*/ 3945038 h 3945038"/>
                      <a:gd name="connsiteX18" fmla="*/ 636620 w 3819645"/>
                      <a:gd name="connsiteY18" fmla="*/ 3945038 h 3945038"/>
                      <a:gd name="connsiteX19" fmla="*/ 0 w 3819645"/>
                      <a:gd name="connsiteY19" fmla="*/ 3308418 h 3945038"/>
                      <a:gd name="connsiteX20" fmla="*/ 0 w 3819645"/>
                      <a:gd name="connsiteY20" fmla="*/ 2854212 h 3945038"/>
                      <a:gd name="connsiteX21" fmla="*/ 0 w 3819645"/>
                      <a:gd name="connsiteY21" fmla="*/ 2373289 h 3945038"/>
                      <a:gd name="connsiteX22" fmla="*/ 0 w 3819645"/>
                      <a:gd name="connsiteY22" fmla="*/ 1865647 h 3945038"/>
                      <a:gd name="connsiteX23" fmla="*/ 0 w 3819645"/>
                      <a:gd name="connsiteY23" fmla="*/ 1358005 h 3945038"/>
                      <a:gd name="connsiteX24" fmla="*/ 0 w 3819645"/>
                      <a:gd name="connsiteY24" fmla="*/ 636620 h 394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9645" h="3945038" fill="none" extrusionOk="0">
                        <a:moveTo>
                          <a:pt x="0" y="636620"/>
                        </a:moveTo>
                        <a:cubicBezTo>
                          <a:pt x="-8886" y="292598"/>
                          <a:pt x="229352" y="-43194"/>
                          <a:pt x="636620" y="0"/>
                        </a:cubicBezTo>
                        <a:cubicBezTo>
                          <a:pt x="729399" y="-7502"/>
                          <a:pt x="981051" y="25167"/>
                          <a:pt x="1069509" y="0"/>
                        </a:cubicBezTo>
                        <a:cubicBezTo>
                          <a:pt x="1157967" y="-25167"/>
                          <a:pt x="1443295" y="60918"/>
                          <a:pt x="1629718" y="0"/>
                        </a:cubicBezTo>
                        <a:cubicBezTo>
                          <a:pt x="1816141" y="-60918"/>
                          <a:pt x="1938715" y="22258"/>
                          <a:pt x="2088071" y="0"/>
                        </a:cubicBezTo>
                        <a:cubicBezTo>
                          <a:pt x="2237427" y="-22258"/>
                          <a:pt x="2496865" y="9055"/>
                          <a:pt x="2648280" y="0"/>
                        </a:cubicBezTo>
                        <a:cubicBezTo>
                          <a:pt x="2799695" y="-9055"/>
                          <a:pt x="3013105" y="39990"/>
                          <a:pt x="3183025" y="0"/>
                        </a:cubicBezTo>
                        <a:cubicBezTo>
                          <a:pt x="3540019" y="-7029"/>
                          <a:pt x="3771530" y="356416"/>
                          <a:pt x="3819645" y="636620"/>
                        </a:cubicBezTo>
                        <a:cubicBezTo>
                          <a:pt x="3821753" y="757517"/>
                          <a:pt x="3791633" y="944176"/>
                          <a:pt x="3819645" y="1090826"/>
                        </a:cubicBezTo>
                        <a:cubicBezTo>
                          <a:pt x="3847657" y="1237476"/>
                          <a:pt x="3764311" y="1446043"/>
                          <a:pt x="3819645" y="1678621"/>
                        </a:cubicBezTo>
                        <a:cubicBezTo>
                          <a:pt x="3874979" y="1911200"/>
                          <a:pt x="3807618" y="2009057"/>
                          <a:pt x="3819645" y="2159545"/>
                        </a:cubicBezTo>
                        <a:cubicBezTo>
                          <a:pt x="3831672" y="2310033"/>
                          <a:pt x="3796091" y="2388312"/>
                          <a:pt x="3819645" y="2613751"/>
                        </a:cubicBezTo>
                        <a:cubicBezTo>
                          <a:pt x="3843199" y="2839190"/>
                          <a:pt x="3790942" y="2995203"/>
                          <a:pt x="3819645" y="3308418"/>
                        </a:cubicBezTo>
                        <a:cubicBezTo>
                          <a:pt x="3842290" y="3642969"/>
                          <a:pt x="3585904" y="3935973"/>
                          <a:pt x="3183025" y="3945038"/>
                        </a:cubicBezTo>
                        <a:cubicBezTo>
                          <a:pt x="3048692" y="3949063"/>
                          <a:pt x="2944241" y="3904025"/>
                          <a:pt x="2750136" y="3945038"/>
                        </a:cubicBezTo>
                        <a:cubicBezTo>
                          <a:pt x="2556031" y="3986051"/>
                          <a:pt x="2532956" y="3904677"/>
                          <a:pt x="2317247" y="3945038"/>
                        </a:cubicBezTo>
                        <a:cubicBezTo>
                          <a:pt x="2101538" y="3985399"/>
                          <a:pt x="1914628" y="3924075"/>
                          <a:pt x="1757038" y="3945038"/>
                        </a:cubicBezTo>
                        <a:cubicBezTo>
                          <a:pt x="1599448" y="3966001"/>
                          <a:pt x="1382377" y="3937509"/>
                          <a:pt x="1273221" y="3945038"/>
                        </a:cubicBezTo>
                        <a:cubicBezTo>
                          <a:pt x="1164065" y="3952567"/>
                          <a:pt x="897959" y="3911023"/>
                          <a:pt x="636620" y="3945038"/>
                        </a:cubicBezTo>
                        <a:cubicBezTo>
                          <a:pt x="332120" y="4019293"/>
                          <a:pt x="5703" y="3677464"/>
                          <a:pt x="0" y="3308418"/>
                        </a:cubicBezTo>
                        <a:cubicBezTo>
                          <a:pt x="-37215" y="3198826"/>
                          <a:pt x="44725" y="3047331"/>
                          <a:pt x="0" y="2854212"/>
                        </a:cubicBezTo>
                        <a:cubicBezTo>
                          <a:pt x="-44725" y="2661093"/>
                          <a:pt x="13664" y="2537735"/>
                          <a:pt x="0" y="2373289"/>
                        </a:cubicBezTo>
                        <a:cubicBezTo>
                          <a:pt x="-13664" y="2208843"/>
                          <a:pt x="15271" y="1990042"/>
                          <a:pt x="0" y="1865647"/>
                        </a:cubicBezTo>
                        <a:cubicBezTo>
                          <a:pt x="-15271" y="1741252"/>
                          <a:pt x="49943" y="1539620"/>
                          <a:pt x="0" y="1358005"/>
                        </a:cubicBezTo>
                        <a:cubicBezTo>
                          <a:pt x="-49943" y="1176390"/>
                          <a:pt x="66016" y="951751"/>
                          <a:pt x="0" y="636620"/>
                        </a:cubicBezTo>
                        <a:close/>
                      </a:path>
                      <a:path w="3819645" h="3945038" stroke="0" extrusionOk="0">
                        <a:moveTo>
                          <a:pt x="0" y="636620"/>
                        </a:moveTo>
                        <a:cubicBezTo>
                          <a:pt x="4389" y="268623"/>
                          <a:pt x="282660" y="-16397"/>
                          <a:pt x="636620" y="0"/>
                        </a:cubicBezTo>
                        <a:cubicBezTo>
                          <a:pt x="748161" y="-23167"/>
                          <a:pt x="983474" y="27806"/>
                          <a:pt x="1094973" y="0"/>
                        </a:cubicBezTo>
                        <a:cubicBezTo>
                          <a:pt x="1206472" y="-27806"/>
                          <a:pt x="1339149" y="19064"/>
                          <a:pt x="1553326" y="0"/>
                        </a:cubicBezTo>
                        <a:cubicBezTo>
                          <a:pt x="1767503" y="-19064"/>
                          <a:pt x="1904465" y="18399"/>
                          <a:pt x="2113535" y="0"/>
                        </a:cubicBezTo>
                        <a:cubicBezTo>
                          <a:pt x="2322605" y="-18399"/>
                          <a:pt x="2498408" y="7774"/>
                          <a:pt x="2622816" y="0"/>
                        </a:cubicBezTo>
                        <a:cubicBezTo>
                          <a:pt x="2747224" y="-7774"/>
                          <a:pt x="2990600" y="54736"/>
                          <a:pt x="3183025" y="0"/>
                        </a:cubicBezTo>
                        <a:cubicBezTo>
                          <a:pt x="3493571" y="-45564"/>
                          <a:pt x="3897857" y="301058"/>
                          <a:pt x="3819645" y="636620"/>
                        </a:cubicBezTo>
                        <a:cubicBezTo>
                          <a:pt x="3844148" y="906918"/>
                          <a:pt x="3769826" y="1097596"/>
                          <a:pt x="3819645" y="1224416"/>
                        </a:cubicBezTo>
                        <a:cubicBezTo>
                          <a:pt x="3869464" y="1351236"/>
                          <a:pt x="3793385" y="1537062"/>
                          <a:pt x="3819645" y="1732057"/>
                        </a:cubicBezTo>
                        <a:cubicBezTo>
                          <a:pt x="3845905" y="1927052"/>
                          <a:pt x="3808904" y="2048726"/>
                          <a:pt x="3819645" y="2319853"/>
                        </a:cubicBezTo>
                        <a:cubicBezTo>
                          <a:pt x="3830386" y="2590980"/>
                          <a:pt x="3764922" y="2653454"/>
                          <a:pt x="3819645" y="2800776"/>
                        </a:cubicBezTo>
                        <a:cubicBezTo>
                          <a:pt x="3874368" y="2948098"/>
                          <a:pt x="3784448" y="3068833"/>
                          <a:pt x="3819645" y="3308418"/>
                        </a:cubicBezTo>
                        <a:cubicBezTo>
                          <a:pt x="3920533" y="3630288"/>
                          <a:pt x="3434750" y="3970711"/>
                          <a:pt x="3183025" y="3945038"/>
                        </a:cubicBezTo>
                        <a:cubicBezTo>
                          <a:pt x="3086524" y="3953911"/>
                          <a:pt x="2920389" y="3923930"/>
                          <a:pt x="2724672" y="3945038"/>
                        </a:cubicBezTo>
                        <a:cubicBezTo>
                          <a:pt x="2528955" y="3966146"/>
                          <a:pt x="2350088" y="3936826"/>
                          <a:pt x="2189927" y="3945038"/>
                        </a:cubicBezTo>
                        <a:cubicBezTo>
                          <a:pt x="2029766" y="3953250"/>
                          <a:pt x="1894707" y="3917889"/>
                          <a:pt x="1655182" y="3945038"/>
                        </a:cubicBezTo>
                        <a:cubicBezTo>
                          <a:pt x="1415657" y="3972187"/>
                          <a:pt x="1346033" y="3929042"/>
                          <a:pt x="1222293" y="3945038"/>
                        </a:cubicBezTo>
                        <a:cubicBezTo>
                          <a:pt x="1098553" y="3961034"/>
                          <a:pt x="899670" y="3934429"/>
                          <a:pt x="636620" y="3945038"/>
                        </a:cubicBezTo>
                        <a:cubicBezTo>
                          <a:pt x="300040" y="3954538"/>
                          <a:pt x="-17444" y="3718366"/>
                          <a:pt x="0" y="3308418"/>
                        </a:cubicBezTo>
                        <a:cubicBezTo>
                          <a:pt x="-1722" y="3034877"/>
                          <a:pt x="38497" y="2873012"/>
                          <a:pt x="0" y="2747340"/>
                        </a:cubicBezTo>
                        <a:cubicBezTo>
                          <a:pt x="-38497" y="2621668"/>
                          <a:pt x="45718" y="2411293"/>
                          <a:pt x="0" y="2266417"/>
                        </a:cubicBezTo>
                        <a:cubicBezTo>
                          <a:pt x="-45718" y="2121541"/>
                          <a:pt x="462" y="2035292"/>
                          <a:pt x="0" y="1812211"/>
                        </a:cubicBezTo>
                        <a:cubicBezTo>
                          <a:pt x="-462" y="1589130"/>
                          <a:pt x="6721" y="1387345"/>
                          <a:pt x="0" y="1277852"/>
                        </a:cubicBezTo>
                        <a:cubicBezTo>
                          <a:pt x="-6721" y="1168359"/>
                          <a:pt x="43863" y="884475"/>
                          <a:pt x="0" y="636620"/>
                        </a:cubicBezTo>
                        <a:close/>
                      </a:path>
                    </a:pathLst>
                  </a:cu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spcAft>
                <a:spcPts val="270"/>
              </a:spcAft>
            </a:pPr>
            <a:r>
              <a:rPr lang="en-IN" sz="2000" b="1">
                <a:solidFill>
                  <a:srgbClr val="000000"/>
                </a:solidFill>
                <a:cs typeface="Calibri"/>
              </a:rPr>
              <a:t>Task:</a:t>
            </a:r>
            <a:r>
              <a:rPr lang="en-IN" sz="2000" dirty="0">
                <a:solidFill>
                  <a:srgbClr val="000000"/>
                </a:solidFill>
                <a:cs typeface="Calibri"/>
              </a:rPr>
              <a:t> </a:t>
            </a:r>
            <a:r>
              <a:rPr lang="en-IN" sz="2000">
                <a:solidFill>
                  <a:srgbClr val="000000"/>
                </a:solidFill>
                <a:cs typeface="Calibri"/>
              </a:rPr>
              <a:t>Identify the five oldest users on Instagram</a:t>
            </a:r>
            <a:endParaRPr lang="en-US" sz="2000">
              <a:solidFill>
                <a:srgbClr val="000000"/>
              </a:solidFill>
              <a:cs typeface="Calibri"/>
            </a:endParaRPr>
          </a:p>
          <a:p>
            <a:pPr>
              <a:spcAft>
                <a:spcPts val="270"/>
              </a:spcAft>
            </a:pPr>
            <a:endParaRPr lang="en-IN" sz="2000" dirty="0">
              <a:solidFill>
                <a:srgbClr val="000000"/>
              </a:solidFill>
              <a:cs typeface="Calibri"/>
            </a:endParaRPr>
          </a:p>
          <a:p>
            <a:pPr>
              <a:spcAft>
                <a:spcPts val="270"/>
              </a:spcAft>
            </a:pPr>
            <a:r>
              <a:rPr lang="en-IN" sz="2000" b="1">
                <a:solidFill>
                  <a:schemeClr val="tx1"/>
                </a:solidFill>
                <a:cs typeface="Calibri"/>
              </a:rPr>
              <a:t>SQL Query:</a:t>
            </a:r>
            <a:endParaRPr lang="en-US" sz="2000">
              <a:solidFill>
                <a:srgbClr val="000000"/>
              </a:solidFill>
              <a:cs typeface="Calibri"/>
            </a:endParaRPr>
          </a:p>
          <a:p>
            <a:r>
              <a:rPr lang="en-IN" sz="2000" dirty="0">
                <a:solidFill>
                  <a:srgbClr val="000000"/>
                </a:solidFill>
                <a:cs typeface="Calibri"/>
              </a:rPr>
              <a:t>SELECT </a:t>
            </a:r>
            <a:endParaRPr lang="en-US" sz="2000" dirty="0">
              <a:solidFill>
                <a:srgbClr val="000000"/>
              </a:solidFill>
              <a:cs typeface="Calibri"/>
            </a:endParaRPr>
          </a:p>
          <a:p>
            <a:r>
              <a:rPr lang="en-IN" sz="2000" dirty="0">
                <a:solidFill>
                  <a:srgbClr val="000000"/>
                </a:solidFill>
                <a:cs typeface="Calibri"/>
              </a:rPr>
              <a:t>    username as Username, </a:t>
            </a:r>
          </a:p>
          <a:p>
            <a:r>
              <a:rPr lang="en-IN" sz="2000" dirty="0">
                <a:solidFill>
                  <a:srgbClr val="000000"/>
                </a:solidFill>
                <a:cs typeface="Calibri"/>
              </a:rPr>
              <a:t>    </a:t>
            </a:r>
            <a:r>
              <a:rPr lang="en-IN" sz="2000" dirty="0" err="1">
                <a:solidFill>
                  <a:srgbClr val="000000"/>
                </a:solidFill>
                <a:cs typeface="Calibri"/>
              </a:rPr>
              <a:t>created_at</a:t>
            </a:r>
            <a:r>
              <a:rPr lang="en-IN" sz="2000" dirty="0">
                <a:solidFill>
                  <a:srgbClr val="000000"/>
                </a:solidFill>
                <a:cs typeface="Calibri"/>
              </a:rPr>
              <a:t> as </a:t>
            </a:r>
            <a:r>
              <a:rPr lang="en-IN" sz="2000" dirty="0" err="1">
                <a:solidFill>
                  <a:srgbClr val="000000"/>
                </a:solidFill>
                <a:cs typeface="Calibri"/>
              </a:rPr>
              <a:t>Creation_Date</a:t>
            </a:r>
          </a:p>
          <a:p>
            <a:r>
              <a:rPr lang="en-IN" sz="2000" dirty="0">
                <a:solidFill>
                  <a:srgbClr val="000000"/>
                </a:solidFill>
                <a:cs typeface="Calibri"/>
              </a:rPr>
              <a:t>FROM</a:t>
            </a:r>
            <a:endParaRPr lang="en-US" sz="2000" dirty="0">
              <a:solidFill>
                <a:srgbClr val="000000"/>
              </a:solidFill>
              <a:cs typeface="Calibri"/>
            </a:endParaRPr>
          </a:p>
          <a:p>
            <a:r>
              <a:rPr lang="en-IN" sz="2000" dirty="0">
                <a:solidFill>
                  <a:srgbClr val="000000"/>
                </a:solidFill>
                <a:cs typeface="Calibri"/>
              </a:rPr>
              <a:t>    users</a:t>
            </a:r>
            <a:endParaRPr lang="en-US" sz="2000" dirty="0">
              <a:solidFill>
                <a:srgbClr val="000000"/>
              </a:solidFill>
              <a:cs typeface="Calibri"/>
            </a:endParaRPr>
          </a:p>
          <a:p>
            <a:r>
              <a:rPr lang="en-IN" sz="2000" dirty="0">
                <a:solidFill>
                  <a:srgbClr val="000000"/>
                </a:solidFill>
                <a:cs typeface="Calibri"/>
              </a:rPr>
              <a:t>ORDER BY </a:t>
            </a:r>
            <a:r>
              <a:rPr lang="en-IN" sz="2000" dirty="0" err="1">
                <a:solidFill>
                  <a:srgbClr val="000000"/>
                </a:solidFill>
                <a:cs typeface="Calibri"/>
              </a:rPr>
              <a:t>Creation_Date</a:t>
            </a:r>
          </a:p>
          <a:p>
            <a:r>
              <a:rPr lang="en-IN" sz="2000" dirty="0">
                <a:solidFill>
                  <a:srgbClr val="000000"/>
                </a:solidFill>
                <a:cs typeface="Calibri"/>
              </a:rPr>
              <a:t>LIMIT 5;</a:t>
            </a:r>
            <a:endParaRPr lang="en-US" sz="2000" dirty="0">
              <a:solidFill>
                <a:srgbClr val="000000"/>
              </a:solidFill>
              <a:cs typeface="Calibri"/>
            </a:endParaRPr>
          </a:p>
          <a:p>
            <a:pPr algn="ctr"/>
            <a:endParaRPr lang="en-US" sz="2000" dirty="0">
              <a:cs typeface="Calibri"/>
            </a:endParaRPr>
          </a:p>
        </p:txBody>
      </p:sp>
    </p:spTree>
    <p:extLst>
      <p:ext uri="{BB962C8B-B14F-4D97-AF65-F5344CB8AC3E}">
        <p14:creationId xmlns:p14="http://schemas.microsoft.com/office/powerpoint/2010/main" val="14345509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B8548-725D-6FF7-1D49-41C057C490C6}"/>
              </a:ext>
            </a:extLst>
          </p:cNvPr>
          <p:cNvSpPr>
            <a:spLocks noGrp="1"/>
          </p:cNvSpPr>
          <p:nvPr>
            <p:ph type="title"/>
          </p:nvPr>
        </p:nvSpPr>
        <p:spPr>
          <a:xfrm>
            <a:off x="1689" y="-1406"/>
            <a:ext cx="9148719" cy="579585"/>
          </a:xfrm>
        </p:spPr>
        <p:txBody>
          <a:bodyPr>
            <a:noAutofit/>
          </a:bodyPr>
          <a:lstStyle/>
          <a:p>
            <a:pPr defTabSz="420624"/>
            <a:r>
              <a:rPr lang="en-US" sz="4000" u="sng" dirty="0">
                <a:cs typeface="Calibri Light"/>
              </a:rPr>
              <a:t>Marketing Analysis #2</a:t>
            </a:r>
            <a:endParaRPr lang="en-US" sz="4000" u="sng" dirty="0">
              <a:ea typeface="Calibri Light"/>
              <a:cs typeface="Calibri Light"/>
            </a:endParaRPr>
          </a:p>
        </p:txBody>
      </p:sp>
      <p:graphicFrame>
        <p:nvGraphicFramePr>
          <p:cNvPr id="3" name="Diagram 2"/>
          <p:cNvGraphicFramePr/>
          <p:nvPr>
            <p:extLst>
              <p:ext uri="{D42A27DB-BD31-4B8C-83A1-F6EECF244321}">
                <p14:modId xmlns:p14="http://schemas.microsoft.com/office/powerpoint/2010/main" val="399487252"/>
              </p:ext>
            </p:extLst>
          </p:nvPr>
        </p:nvGraphicFramePr>
        <p:xfrm>
          <a:off x="501585" y="581164"/>
          <a:ext cx="8217066"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4123498132"/>
              </p:ext>
            </p:extLst>
          </p:nvPr>
        </p:nvGraphicFramePr>
        <p:xfrm>
          <a:off x="627303" y="4400186"/>
          <a:ext cx="4679101" cy="21392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31" name="Rectangle: Rounded Corners 330">
            <a:extLst>
              <a:ext uri="{FF2B5EF4-FFF2-40B4-BE49-F238E27FC236}">
                <a16:creationId xmlns:a16="http://schemas.microsoft.com/office/drawing/2014/main" xmlns="" id="{776C3EBF-BD69-F877-D9F5-07447F0D2175}"/>
              </a:ext>
            </a:extLst>
          </p:cNvPr>
          <p:cNvSpPr/>
          <p:nvPr/>
        </p:nvSpPr>
        <p:spPr>
          <a:xfrm>
            <a:off x="554619" y="1422720"/>
            <a:ext cx="4748561" cy="288893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spcAft>
                <a:spcPts val="270"/>
              </a:spcAft>
            </a:pPr>
            <a:r>
              <a:rPr lang="en-IN" sz="1400" b="1" dirty="0">
                <a:latin typeface="Calibri"/>
                <a:ea typeface="Cambria"/>
                <a:cs typeface="Calibri"/>
              </a:rPr>
              <a:t>Task:</a:t>
            </a:r>
            <a:r>
              <a:rPr lang="en-IN" sz="1400" dirty="0">
                <a:latin typeface="Calibri"/>
                <a:ea typeface="Cambria"/>
                <a:cs typeface="Calibri"/>
              </a:rPr>
              <a:t> </a:t>
            </a:r>
            <a:r>
              <a:rPr lang="en-IN" sz="1400" dirty="0">
                <a:latin typeface="Calibri"/>
                <a:cs typeface="Calibri"/>
              </a:rPr>
              <a:t>Identify users who have never posted a single photo on Instagram.</a:t>
            </a:r>
            <a:r>
              <a:rPr lang="en-IN" sz="1400" dirty="0">
                <a:latin typeface="Calibri"/>
                <a:ea typeface="Cambria"/>
                <a:cs typeface="Calibri"/>
              </a:rPr>
              <a:t> </a:t>
            </a:r>
            <a:endParaRPr lang="en-US" sz="1400" dirty="0">
              <a:latin typeface="Calibri"/>
              <a:ea typeface="Cambria"/>
              <a:cs typeface="Calibri"/>
            </a:endParaRPr>
          </a:p>
          <a:p>
            <a:pPr>
              <a:spcAft>
                <a:spcPts val="270"/>
              </a:spcAft>
            </a:pPr>
            <a:endParaRPr lang="en-IN" sz="1400" dirty="0">
              <a:solidFill>
                <a:srgbClr val="000000"/>
              </a:solidFill>
              <a:latin typeface="Calibri"/>
              <a:cs typeface="Calibri"/>
            </a:endParaRPr>
          </a:p>
          <a:p>
            <a:pPr>
              <a:spcAft>
                <a:spcPts val="270"/>
              </a:spcAft>
            </a:pPr>
            <a:r>
              <a:rPr lang="en-IN" sz="1400" b="1" dirty="0">
                <a:solidFill>
                  <a:schemeClr val="tx1"/>
                </a:solidFill>
                <a:latin typeface="Calibri"/>
                <a:ea typeface="Cambria"/>
                <a:cs typeface="Calibri"/>
              </a:rPr>
              <a:t>SQL Query:</a:t>
            </a:r>
            <a:endParaRPr lang="en-US" sz="1400" dirty="0">
              <a:solidFill>
                <a:srgbClr val="000000"/>
              </a:solidFill>
              <a:latin typeface="Calibri"/>
              <a:ea typeface="Cambria"/>
              <a:cs typeface="Calibri"/>
            </a:endParaRPr>
          </a:p>
          <a:p>
            <a:r>
              <a:rPr lang="en-IN" sz="1400" dirty="0">
                <a:latin typeface="Calibri"/>
                <a:cs typeface="Calibri"/>
              </a:rPr>
              <a:t>SELECT username as </a:t>
            </a:r>
            <a:r>
              <a:rPr lang="en-IN" sz="1400" dirty="0" err="1">
                <a:latin typeface="Calibri"/>
                <a:cs typeface="Calibri"/>
              </a:rPr>
              <a:t>Inactive_Users</a:t>
            </a:r>
            <a:endParaRPr lang="en-IN" sz="1400">
              <a:latin typeface="Calibri"/>
              <a:cs typeface="Calibri"/>
            </a:endParaRPr>
          </a:p>
          <a:p>
            <a:r>
              <a:rPr lang="en-IN" sz="1400" dirty="0">
                <a:solidFill>
                  <a:srgbClr val="000000"/>
                </a:solidFill>
                <a:latin typeface="Calibri"/>
                <a:cs typeface="Calibri"/>
              </a:rPr>
              <a:t>FROM</a:t>
            </a:r>
            <a:endParaRPr lang="en-US" sz="1400" dirty="0">
              <a:solidFill>
                <a:srgbClr val="000000"/>
              </a:solidFill>
              <a:latin typeface="Calibri"/>
              <a:cs typeface="Calibri"/>
            </a:endParaRPr>
          </a:p>
          <a:p>
            <a:r>
              <a:rPr lang="en-IN" sz="1400" dirty="0">
                <a:latin typeface="Calibri"/>
                <a:cs typeface="Calibri"/>
              </a:rPr>
              <a:t>    users</a:t>
            </a:r>
            <a:endParaRPr lang="en-US" sz="1400" dirty="0">
              <a:latin typeface="Calibri"/>
              <a:cs typeface="Calibri"/>
            </a:endParaRPr>
          </a:p>
          <a:p>
            <a:r>
              <a:rPr lang="en-IN" sz="1400" dirty="0">
                <a:solidFill>
                  <a:srgbClr val="000000"/>
                </a:solidFill>
                <a:latin typeface="Calibri"/>
                <a:cs typeface="Calibri"/>
              </a:rPr>
              <a:t>        LEFT JOIN</a:t>
            </a:r>
          </a:p>
          <a:p>
            <a:r>
              <a:rPr lang="en-IN" sz="1400" dirty="0">
                <a:solidFill>
                  <a:srgbClr val="000000"/>
                </a:solidFill>
                <a:latin typeface="Calibri"/>
                <a:cs typeface="Calibri"/>
              </a:rPr>
              <a:t>    photos ON users.id = </a:t>
            </a:r>
            <a:r>
              <a:rPr lang="en-IN" sz="1400" dirty="0" err="1">
                <a:solidFill>
                  <a:srgbClr val="000000"/>
                </a:solidFill>
                <a:latin typeface="Calibri"/>
                <a:cs typeface="Calibri"/>
              </a:rPr>
              <a:t>photos.user_id</a:t>
            </a:r>
            <a:endParaRPr lang="en-IN" sz="1400">
              <a:solidFill>
                <a:srgbClr val="000000"/>
              </a:solidFill>
              <a:latin typeface="Calibri"/>
              <a:ea typeface="Calibri"/>
              <a:cs typeface="Calibri"/>
            </a:endParaRPr>
          </a:p>
          <a:p>
            <a:r>
              <a:rPr lang="en-IN" sz="1400" dirty="0">
                <a:solidFill>
                  <a:srgbClr val="000000"/>
                </a:solidFill>
                <a:latin typeface="Calibri"/>
                <a:cs typeface="Calibri"/>
              </a:rPr>
              <a:t>WHERE </a:t>
            </a:r>
            <a:r>
              <a:rPr lang="en-IN" sz="1400" dirty="0" err="1">
                <a:solidFill>
                  <a:srgbClr val="000000"/>
                </a:solidFill>
                <a:latin typeface="Calibri"/>
                <a:cs typeface="Calibri"/>
              </a:rPr>
              <a:t>photos.user_id</a:t>
            </a:r>
            <a:r>
              <a:rPr lang="en-IN" sz="1400" dirty="0">
                <a:solidFill>
                  <a:srgbClr val="000000"/>
                </a:solidFill>
                <a:latin typeface="Calibri"/>
                <a:cs typeface="Calibri"/>
              </a:rPr>
              <a:t> IS NULL</a:t>
            </a:r>
            <a:endParaRPr lang="en-IN" sz="1400" dirty="0">
              <a:solidFill>
                <a:srgbClr val="000000"/>
              </a:solidFill>
              <a:latin typeface="Calibri"/>
              <a:ea typeface="Calibri"/>
              <a:cs typeface="Calibri"/>
            </a:endParaRPr>
          </a:p>
          <a:p>
            <a:r>
              <a:rPr lang="en-IN" sz="1400" dirty="0">
                <a:latin typeface="Calibri"/>
                <a:cs typeface="Calibri"/>
              </a:rPr>
              <a:t>ORDER BY </a:t>
            </a:r>
            <a:r>
              <a:rPr lang="en-IN" sz="1400" dirty="0" err="1">
                <a:latin typeface="Calibri"/>
                <a:cs typeface="Calibri"/>
              </a:rPr>
              <a:t>Inactive_Users</a:t>
            </a:r>
            <a:r>
              <a:rPr lang="en-IN" sz="1400" dirty="0">
                <a:latin typeface="Calibri"/>
                <a:cs typeface="Calibri"/>
              </a:rPr>
              <a:t>;</a:t>
            </a:r>
            <a:endParaRPr lang="en-IN" sz="1400" dirty="0">
              <a:latin typeface="Calibri"/>
              <a:ea typeface="Calibri"/>
              <a:cs typeface="Calibri"/>
            </a:endParaRPr>
          </a:p>
        </p:txBody>
      </p:sp>
      <p:pic>
        <p:nvPicPr>
          <p:cNvPr id="19" name="Picture 18" descr="A screenshot of a computer&#10;&#10;Description automatically generated">
            <a:extLst>
              <a:ext uri="{FF2B5EF4-FFF2-40B4-BE49-F238E27FC236}">
                <a16:creationId xmlns:a16="http://schemas.microsoft.com/office/drawing/2014/main" xmlns="" id="{FEF4FBDC-6937-5A7A-B152-28E850A21B33}"/>
              </a:ext>
            </a:extLst>
          </p:cNvPr>
          <p:cNvPicPr>
            <a:picLocks noChangeAspect="1"/>
          </p:cNvPicPr>
          <p:nvPr/>
        </p:nvPicPr>
        <p:blipFill rotWithShape="1">
          <a:blip r:embed="rId12"/>
          <a:srcRect l="10717" t="36173" r="81403" b="9847"/>
          <a:stretch/>
        </p:blipFill>
        <p:spPr>
          <a:xfrm>
            <a:off x="6331901" y="1421970"/>
            <a:ext cx="1769274" cy="5115273"/>
          </a:xfrm>
          <a:prstGeom prst="rect">
            <a:avLst/>
          </a:prstGeom>
        </p:spPr>
      </p:pic>
    </p:spTree>
    <p:extLst>
      <p:ext uri="{BB962C8B-B14F-4D97-AF65-F5344CB8AC3E}">
        <p14:creationId xmlns:p14="http://schemas.microsoft.com/office/powerpoint/2010/main" val="29859221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B8548-725D-6FF7-1D49-41C057C490C6}"/>
              </a:ext>
            </a:extLst>
          </p:cNvPr>
          <p:cNvSpPr>
            <a:spLocks noGrp="1"/>
          </p:cNvSpPr>
          <p:nvPr>
            <p:ph type="title"/>
          </p:nvPr>
        </p:nvSpPr>
        <p:spPr>
          <a:xfrm>
            <a:off x="1689" y="-1406"/>
            <a:ext cx="9145448" cy="592500"/>
          </a:xfrm>
        </p:spPr>
        <p:txBody>
          <a:bodyPr>
            <a:noAutofit/>
          </a:bodyPr>
          <a:lstStyle/>
          <a:p>
            <a:pPr defTabSz="420624"/>
            <a:r>
              <a:rPr lang="en-US" sz="4000" u="sng" dirty="0">
                <a:cs typeface="Calibri Light"/>
              </a:rPr>
              <a:t>Marketing Analysis #3</a:t>
            </a:r>
            <a:endParaRPr lang="en-US" sz="4000" u="sng" dirty="0">
              <a:ea typeface="Calibri Light"/>
              <a:cs typeface="Calibri Light"/>
            </a:endParaRPr>
          </a:p>
        </p:txBody>
      </p:sp>
      <p:graphicFrame>
        <p:nvGraphicFramePr>
          <p:cNvPr id="3" name="Diagram 2"/>
          <p:cNvGraphicFramePr/>
          <p:nvPr>
            <p:extLst>
              <p:ext uri="{D42A27DB-BD31-4B8C-83A1-F6EECF244321}">
                <p14:modId xmlns:p14="http://schemas.microsoft.com/office/powerpoint/2010/main" val="647362504"/>
              </p:ext>
            </p:extLst>
          </p:nvPr>
        </p:nvGraphicFramePr>
        <p:xfrm>
          <a:off x="501585" y="590810"/>
          <a:ext cx="8113744"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187350745"/>
              </p:ext>
            </p:extLst>
          </p:nvPr>
        </p:nvGraphicFramePr>
        <p:xfrm>
          <a:off x="4880671" y="4006352"/>
          <a:ext cx="3899935" cy="25589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Picture 14" descr="A screenshot of a computer&#10;&#10;Description automatically generated">
            <a:extLst>
              <a:ext uri="{FF2B5EF4-FFF2-40B4-BE49-F238E27FC236}">
                <a16:creationId xmlns:a16="http://schemas.microsoft.com/office/drawing/2014/main" xmlns="" id="{09B59E46-268D-8BD3-D4F0-C01583BBDE5C}"/>
              </a:ext>
            </a:extLst>
          </p:cNvPr>
          <p:cNvPicPr>
            <a:picLocks noChangeAspect="1"/>
          </p:cNvPicPr>
          <p:nvPr/>
        </p:nvPicPr>
        <p:blipFill rotWithShape="1">
          <a:blip r:embed="rId12"/>
          <a:srcRect l="9070" t="51351" r="68285" b="43866"/>
          <a:stretch/>
        </p:blipFill>
        <p:spPr>
          <a:xfrm>
            <a:off x="4878729" y="1523156"/>
            <a:ext cx="3732260" cy="758705"/>
          </a:xfrm>
          <a:prstGeom prst="rect">
            <a:avLst/>
          </a:prstGeom>
        </p:spPr>
      </p:pic>
      <p:sp>
        <p:nvSpPr>
          <p:cNvPr id="523" name="Rectangle: Rounded Corners 522">
            <a:extLst>
              <a:ext uri="{FF2B5EF4-FFF2-40B4-BE49-F238E27FC236}">
                <a16:creationId xmlns:a16="http://schemas.microsoft.com/office/drawing/2014/main" xmlns="" id="{088C616F-787E-538F-F716-10CBC028B058}"/>
              </a:ext>
            </a:extLst>
          </p:cNvPr>
          <p:cNvSpPr/>
          <p:nvPr/>
        </p:nvSpPr>
        <p:spPr>
          <a:xfrm>
            <a:off x="506392" y="1413076"/>
            <a:ext cx="4166885" cy="517002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spcAft>
                <a:spcPts val="270"/>
              </a:spcAft>
            </a:pPr>
            <a:r>
              <a:rPr lang="en-IN" sz="1600" b="1" dirty="0">
                <a:solidFill>
                  <a:srgbClr val="000000"/>
                </a:solidFill>
                <a:latin typeface="Calibri"/>
                <a:ea typeface="Cambria"/>
                <a:cs typeface="Calibri"/>
              </a:rPr>
              <a:t>Task:</a:t>
            </a:r>
            <a:r>
              <a:rPr lang="en-IN" sz="1600" dirty="0">
                <a:solidFill>
                  <a:srgbClr val="000000"/>
                </a:solidFill>
                <a:latin typeface="Calibri"/>
                <a:ea typeface="Cambria"/>
                <a:cs typeface="Calibri"/>
              </a:rPr>
              <a:t> </a:t>
            </a:r>
            <a:r>
              <a:rPr lang="en-IN" sz="1600" dirty="0">
                <a:solidFill>
                  <a:srgbClr val="000000"/>
                </a:solidFill>
                <a:latin typeface="Calibri"/>
                <a:cs typeface="Calibri"/>
              </a:rPr>
              <a:t>Determine the winner of the contest and provide their details to the team.</a:t>
            </a:r>
            <a:endParaRPr lang="en-US" sz="1600" dirty="0">
              <a:solidFill>
                <a:srgbClr val="000000"/>
              </a:solidFill>
              <a:latin typeface="Calibri"/>
              <a:cs typeface="Calibri"/>
            </a:endParaRPr>
          </a:p>
          <a:p>
            <a:pPr>
              <a:spcAft>
                <a:spcPts val="270"/>
              </a:spcAft>
            </a:pPr>
            <a:endParaRPr lang="en-IN" sz="1600" dirty="0">
              <a:solidFill>
                <a:srgbClr val="000000"/>
              </a:solidFill>
              <a:latin typeface="Calibri"/>
              <a:cs typeface="Calibri"/>
            </a:endParaRPr>
          </a:p>
          <a:p>
            <a:pPr>
              <a:spcAft>
                <a:spcPts val="270"/>
              </a:spcAft>
            </a:pPr>
            <a:r>
              <a:rPr lang="en-IN" sz="1600" b="1" dirty="0">
                <a:solidFill>
                  <a:schemeClr val="tx1"/>
                </a:solidFill>
                <a:latin typeface="Calibri"/>
                <a:ea typeface="Cambria"/>
                <a:cs typeface="Calibri"/>
              </a:rPr>
              <a:t>SQL Query:</a:t>
            </a:r>
            <a:endParaRPr lang="en-US" sz="1600" dirty="0">
              <a:solidFill>
                <a:srgbClr val="000000"/>
              </a:solidFill>
              <a:latin typeface="Calibri"/>
              <a:ea typeface="Cambria"/>
              <a:cs typeface="Calibri"/>
            </a:endParaRPr>
          </a:p>
          <a:p>
            <a:r>
              <a:rPr lang="en-IN" sz="1600" dirty="0">
                <a:latin typeface="Calibri"/>
                <a:cs typeface="Calibri"/>
              </a:rPr>
              <a:t>SELECT </a:t>
            </a:r>
            <a:endParaRPr lang="en-IN" sz="1600" dirty="0">
              <a:solidFill>
                <a:srgbClr val="000000"/>
              </a:solidFill>
              <a:latin typeface="Calibri"/>
              <a:cs typeface="Calibri"/>
            </a:endParaRPr>
          </a:p>
          <a:p>
            <a:r>
              <a:rPr lang="en-IN" sz="1600" dirty="0">
                <a:solidFill>
                  <a:srgbClr val="000000"/>
                </a:solidFill>
                <a:latin typeface="Calibri"/>
                <a:cs typeface="Calibri"/>
              </a:rPr>
              <a:t>    users.id AS ID, </a:t>
            </a:r>
            <a:r>
              <a:rPr lang="en-IN" sz="1600" dirty="0" err="1">
                <a:latin typeface="Calibri"/>
                <a:cs typeface="Calibri"/>
              </a:rPr>
              <a:t>users.username</a:t>
            </a:r>
            <a:r>
              <a:rPr lang="en-IN" sz="1600" dirty="0">
                <a:latin typeface="Calibri"/>
                <a:cs typeface="Calibri"/>
              </a:rPr>
              <a:t> AS Username,</a:t>
            </a:r>
          </a:p>
          <a:p>
            <a:r>
              <a:rPr lang="en-IN" sz="1600" dirty="0">
                <a:solidFill>
                  <a:srgbClr val="000000"/>
                </a:solidFill>
                <a:latin typeface="Calibri"/>
                <a:cs typeface="Calibri"/>
              </a:rPr>
              <a:t>    </a:t>
            </a:r>
            <a:r>
              <a:rPr lang="en-IN" sz="1600" dirty="0" err="1">
                <a:solidFill>
                  <a:srgbClr val="000000"/>
                </a:solidFill>
                <a:latin typeface="Calibri"/>
                <a:cs typeface="Calibri"/>
              </a:rPr>
              <a:t>photos.image_url</a:t>
            </a:r>
            <a:r>
              <a:rPr lang="en-IN" sz="1600" dirty="0">
                <a:solidFill>
                  <a:srgbClr val="000000"/>
                </a:solidFill>
                <a:latin typeface="Calibri"/>
                <a:cs typeface="Calibri"/>
              </a:rPr>
              <a:t> AS Photo,</a:t>
            </a:r>
          </a:p>
          <a:p>
            <a:r>
              <a:rPr lang="en-IN" sz="1600" dirty="0">
                <a:latin typeface="Calibri"/>
                <a:cs typeface="Calibri"/>
              </a:rPr>
              <a:t>    COUNT(</a:t>
            </a:r>
            <a:r>
              <a:rPr lang="en-IN" sz="1600" dirty="0" err="1">
                <a:latin typeface="Calibri"/>
                <a:cs typeface="Calibri"/>
              </a:rPr>
              <a:t>likes.photo_id</a:t>
            </a:r>
            <a:r>
              <a:rPr lang="en-IN" sz="1600" dirty="0">
                <a:latin typeface="Calibri"/>
                <a:cs typeface="Calibri"/>
              </a:rPr>
              <a:t>) AS </a:t>
            </a:r>
            <a:r>
              <a:rPr lang="en-IN" sz="1600" dirty="0" err="1">
                <a:latin typeface="Calibri"/>
                <a:cs typeface="Calibri"/>
              </a:rPr>
              <a:t>Total_Likes</a:t>
            </a:r>
            <a:endParaRPr lang="en-IN" sz="1600">
              <a:latin typeface="Calibri"/>
              <a:cs typeface="Calibri"/>
            </a:endParaRPr>
          </a:p>
          <a:p>
            <a:r>
              <a:rPr lang="en-IN" sz="1600" dirty="0">
                <a:solidFill>
                  <a:srgbClr val="000000"/>
                </a:solidFill>
                <a:latin typeface="Calibri"/>
                <a:cs typeface="Calibri"/>
              </a:rPr>
              <a:t>FROM</a:t>
            </a:r>
          </a:p>
          <a:p>
            <a:r>
              <a:rPr lang="en-IN" sz="1600" dirty="0">
                <a:latin typeface="Calibri"/>
                <a:cs typeface="Calibri"/>
              </a:rPr>
              <a:t>    users</a:t>
            </a:r>
          </a:p>
          <a:p>
            <a:r>
              <a:rPr lang="en-IN" sz="1600" dirty="0">
                <a:solidFill>
                  <a:srgbClr val="000000"/>
                </a:solidFill>
                <a:latin typeface="Calibri"/>
                <a:cs typeface="Calibri"/>
              </a:rPr>
              <a:t>        INNER JOIN</a:t>
            </a:r>
            <a:endParaRPr lang="en-IN" sz="2000" dirty="0"/>
          </a:p>
          <a:p>
            <a:r>
              <a:rPr lang="en-IN" sz="1600" dirty="0">
                <a:solidFill>
                  <a:srgbClr val="000000"/>
                </a:solidFill>
                <a:latin typeface="Calibri"/>
                <a:cs typeface="Calibri"/>
              </a:rPr>
              <a:t>    photos ON users.id = </a:t>
            </a:r>
            <a:r>
              <a:rPr lang="en-IN" sz="1600" err="1">
                <a:solidFill>
                  <a:srgbClr val="000000"/>
                </a:solidFill>
                <a:latin typeface="Calibri"/>
                <a:cs typeface="Calibri"/>
              </a:rPr>
              <a:t>photos.user_id</a:t>
            </a:r>
            <a:endParaRPr lang="en-IN" sz="1600">
              <a:solidFill>
                <a:srgbClr val="000000"/>
              </a:solidFill>
              <a:latin typeface="Calibri"/>
              <a:cs typeface="Calibri"/>
            </a:endParaRPr>
          </a:p>
          <a:p>
            <a:r>
              <a:rPr lang="en-IN" sz="1600" dirty="0">
                <a:solidFill>
                  <a:srgbClr val="000000"/>
                </a:solidFill>
                <a:latin typeface="Calibri"/>
                <a:cs typeface="Calibri"/>
              </a:rPr>
              <a:t>        INNER JOIN</a:t>
            </a:r>
          </a:p>
          <a:p>
            <a:r>
              <a:rPr lang="en-IN" sz="1600" dirty="0">
                <a:solidFill>
                  <a:srgbClr val="000000"/>
                </a:solidFill>
                <a:latin typeface="Calibri"/>
                <a:cs typeface="Calibri"/>
              </a:rPr>
              <a:t>    likes ON photos.id = </a:t>
            </a:r>
            <a:r>
              <a:rPr lang="en-IN" sz="1600" dirty="0" err="1">
                <a:solidFill>
                  <a:srgbClr val="000000"/>
                </a:solidFill>
                <a:latin typeface="Calibri"/>
                <a:cs typeface="Calibri"/>
              </a:rPr>
              <a:t>likes.photo_id</a:t>
            </a:r>
            <a:endParaRPr lang="en-IN" sz="1600" dirty="0">
              <a:solidFill>
                <a:srgbClr val="000000"/>
              </a:solidFill>
              <a:latin typeface="Calibri"/>
              <a:cs typeface="Calibri"/>
            </a:endParaRPr>
          </a:p>
          <a:p>
            <a:r>
              <a:rPr lang="en-IN" sz="1600" dirty="0">
                <a:solidFill>
                  <a:srgbClr val="000000"/>
                </a:solidFill>
                <a:latin typeface="Calibri"/>
                <a:cs typeface="Calibri"/>
              </a:rPr>
              <a:t>GROUP BY </a:t>
            </a:r>
            <a:r>
              <a:rPr lang="en-IN" sz="1600" dirty="0" err="1">
                <a:solidFill>
                  <a:srgbClr val="000000"/>
                </a:solidFill>
                <a:latin typeface="Calibri"/>
                <a:cs typeface="Calibri"/>
              </a:rPr>
              <a:t>likes.photo_id</a:t>
            </a:r>
            <a:endParaRPr lang="en-IN" sz="1600" dirty="0">
              <a:solidFill>
                <a:srgbClr val="000000"/>
              </a:solidFill>
              <a:latin typeface="Calibri"/>
              <a:cs typeface="Calibri"/>
            </a:endParaRPr>
          </a:p>
          <a:p>
            <a:r>
              <a:rPr lang="en-IN" sz="1600" dirty="0">
                <a:latin typeface="Calibri"/>
                <a:cs typeface="Calibri"/>
              </a:rPr>
              <a:t>ORDER BY </a:t>
            </a:r>
            <a:r>
              <a:rPr lang="en-IN" sz="1600" dirty="0" err="1">
                <a:latin typeface="Calibri"/>
                <a:cs typeface="Calibri"/>
              </a:rPr>
              <a:t>Total_Likes</a:t>
            </a:r>
            <a:r>
              <a:rPr lang="en-IN" sz="1600" dirty="0">
                <a:latin typeface="Calibri"/>
                <a:cs typeface="Calibri"/>
              </a:rPr>
              <a:t> DESC</a:t>
            </a:r>
          </a:p>
          <a:p>
            <a:r>
              <a:rPr lang="en-IN" sz="1600" dirty="0">
                <a:latin typeface="Calibri"/>
                <a:cs typeface="Calibri"/>
              </a:rPr>
              <a:t>LIMIT 1;</a:t>
            </a:r>
          </a:p>
        </p:txBody>
      </p:sp>
    </p:spTree>
    <p:extLst>
      <p:ext uri="{BB962C8B-B14F-4D97-AF65-F5344CB8AC3E}">
        <p14:creationId xmlns:p14="http://schemas.microsoft.com/office/powerpoint/2010/main" val="3196221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B8548-725D-6FF7-1D49-41C057C490C6}"/>
              </a:ext>
            </a:extLst>
          </p:cNvPr>
          <p:cNvSpPr>
            <a:spLocks noGrp="1"/>
          </p:cNvSpPr>
          <p:nvPr>
            <p:ph type="title"/>
          </p:nvPr>
        </p:nvSpPr>
        <p:spPr>
          <a:xfrm>
            <a:off x="1689" y="-1406"/>
            <a:ext cx="9145448" cy="592500"/>
          </a:xfrm>
        </p:spPr>
        <p:txBody>
          <a:bodyPr>
            <a:noAutofit/>
          </a:bodyPr>
          <a:lstStyle/>
          <a:p>
            <a:pPr defTabSz="420624"/>
            <a:r>
              <a:rPr lang="en-US" sz="4000" u="sng" dirty="0">
                <a:cs typeface="Calibri Light"/>
              </a:rPr>
              <a:t>Marketing Analysis #4</a:t>
            </a:r>
            <a:endParaRPr lang="en-US" sz="4000" u="sng" dirty="0">
              <a:ea typeface="Calibri Light"/>
              <a:cs typeface="Calibri Light"/>
            </a:endParaRPr>
          </a:p>
        </p:txBody>
      </p:sp>
      <p:graphicFrame>
        <p:nvGraphicFramePr>
          <p:cNvPr id="3" name="Diagram 2"/>
          <p:cNvGraphicFramePr/>
          <p:nvPr>
            <p:extLst>
              <p:ext uri="{D42A27DB-BD31-4B8C-83A1-F6EECF244321}">
                <p14:modId xmlns:p14="http://schemas.microsoft.com/office/powerpoint/2010/main" val="3153431863"/>
              </p:ext>
            </p:extLst>
          </p:nvPr>
        </p:nvGraphicFramePr>
        <p:xfrm>
          <a:off x="520876" y="590810"/>
          <a:ext cx="8113744"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62850451"/>
              </p:ext>
            </p:extLst>
          </p:nvPr>
        </p:nvGraphicFramePr>
        <p:xfrm>
          <a:off x="4735988" y="3929187"/>
          <a:ext cx="3890289" cy="26361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6" name="Picture 15" descr="A screenshot of a computer&#10;&#10;Description automatically generated">
            <a:extLst>
              <a:ext uri="{FF2B5EF4-FFF2-40B4-BE49-F238E27FC236}">
                <a16:creationId xmlns:a16="http://schemas.microsoft.com/office/drawing/2014/main" xmlns="" id="{2A1C0913-3C0C-9828-C161-4EB4EC25F227}"/>
              </a:ext>
            </a:extLst>
          </p:cNvPr>
          <p:cNvPicPr>
            <a:picLocks noChangeAspect="1"/>
          </p:cNvPicPr>
          <p:nvPr/>
        </p:nvPicPr>
        <p:blipFill rotWithShape="1">
          <a:blip r:embed="rId12"/>
          <a:srcRect l="9594" t="51395" r="72899" b="32101"/>
          <a:stretch/>
        </p:blipFill>
        <p:spPr>
          <a:xfrm>
            <a:off x="4734045" y="1451778"/>
            <a:ext cx="3819756" cy="1749571"/>
          </a:xfrm>
          <a:prstGeom prst="rect">
            <a:avLst/>
          </a:prstGeom>
        </p:spPr>
      </p:pic>
      <p:sp>
        <p:nvSpPr>
          <p:cNvPr id="235" name="Rectangle: Rounded Corners 234">
            <a:extLst>
              <a:ext uri="{FF2B5EF4-FFF2-40B4-BE49-F238E27FC236}">
                <a16:creationId xmlns:a16="http://schemas.microsoft.com/office/drawing/2014/main" xmlns="" id="{32A6316B-D348-7A0F-5706-308B6D5F10F6}"/>
              </a:ext>
            </a:extLst>
          </p:cNvPr>
          <p:cNvSpPr/>
          <p:nvPr/>
        </p:nvSpPr>
        <p:spPr>
          <a:xfrm>
            <a:off x="523271" y="1437189"/>
            <a:ext cx="4051138" cy="513144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spcAft>
                <a:spcPts val="270"/>
              </a:spcAft>
            </a:pPr>
            <a:r>
              <a:rPr lang="en-IN" sz="1400" b="1" dirty="0">
                <a:solidFill>
                  <a:srgbClr val="000000"/>
                </a:solidFill>
                <a:latin typeface="Calibri"/>
                <a:ea typeface="Cambria"/>
                <a:cs typeface="Calibri"/>
              </a:rPr>
              <a:t>Task:</a:t>
            </a:r>
            <a:r>
              <a:rPr lang="en-IN" sz="1400" dirty="0">
                <a:solidFill>
                  <a:srgbClr val="000000"/>
                </a:solidFill>
                <a:latin typeface="Calibri"/>
                <a:ea typeface="Cambria"/>
                <a:cs typeface="Calibri"/>
              </a:rPr>
              <a:t> </a:t>
            </a:r>
            <a:r>
              <a:rPr lang="en-IN" sz="1400" dirty="0">
                <a:solidFill>
                  <a:srgbClr val="000000"/>
                </a:solidFill>
                <a:latin typeface="Calibri"/>
                <a:cs typeface="Calibri"/>
              </a:rPr>
              <a:t>Identify and suggest the top five most commonly used hashtags on the platform.</a:t>
            </a:r>
            <a:endParaRPr lang="en-US" sz="1400" dirty="0">
              <a:solidFill>
                <a:srgbClr val="000000"/>
              </a:solidFill>
              <a:latin typeface="Calibri"/>
              <a:cs typeface="Calibri"/>
            </a:endParaRPr>
          </a:p>
          <a:p>
            <a:pPr>
              <a:spcAft>
                <a:spcPts val="270"/>
              </a:spcAft>
            </a:pPr>
            <a:endParaRPr lang="en-IN" sz="1400" dirty="0">
              <a:solidFill>
                <a:srgbClr val="000000"/>
              </a:solidFill>
              <a:latin typeface="Calibri"/>
              <a:cs typeface="Calibri"/>
            </a:endParaRPr>
          </a:p>
          <a:p>
            <a:pPr>
              <a:spcAft>
                <a:spcPts val="270"/>
              </a:spcAft>
            </a:pPr>
            <a:r>
              <a:rPr lang="en-IN" sz="1400" b="1" dirty="0">
                <a:solidFill>
                  <a:schemeClr val="tx1"/>
                </a:solidFill>
                <a:latin typeface="Calibri"/>
                <a:ea typeface="Cambria"/>
                <a:cs typeface="Calibri"/>
              </a:rPr>
              <a:t>SQL Query:</a:t>
            </a:r>
            <a:endParaRPr lang="en-US" sz="1400" dirty="0">
              <a:solidFill>
                <a:schemeClr val="tx1"/>
              </a:solidFill>
              <a:latin typeface="Calibri"/>
              <a:ea typeface="Cambria"/>
              <a:cs typeface="Calibri"/>
            </a:endParaRPr>
          </a:p>
          <a:p>
            <a:r>
              <a:rPr lang="en-IN" sz="1400" dirty="0">
                <a:solidFill>
                  <a:srgbClr val="000000"/>
                </a:solidFill>
                <a:latin typeface="Calibri"/>
                <a:cs typeface="Calibri"/>
              </a:rPr>
              <a:t>WITH HTR as (</a:t>
            </a:r>
          </a:p>
          <a:p>
            <a:r>
              <a:rPr lang="en-IN" sz="1400" dirty="0">
                <a:latin typeface="Calibri"/>
                <a:cs typeface="Calibri"/>
              </a:rPr>
              <a:t>    SELECT </a:t>
            </a:r>
          </a:p>
          <a:p>
            <a:r>
              <a:rPr lang="en-IN" sz="1400" dirty="0">
                <a:solidFill>
                  <a:srgbClr val="000000"/>
                </a:solidFill>
                <a:latin typeface="Calibri"/>
                <a:cs typeface="Calibri"/>
              </a:rPr>
              <a:t>        </a:t>
            </a:r>
            <a:r>
              <a:rPr lang="en-IN" sz="1400" dirty="0" err="1">
                <a:solidFill>
                  <a:srgbClr val="000000"/>
                </a:solidFill>
                <a:latin typeface="Calibri"/>
                <a:cs typeface="Calibri"/>
              </a:rPr>
              <a:t>tag_id</a:t>
            </a:r>
            <a:r>
              <a:rPr lang="en-IN" sz="1400" dirty="0">
                <a:solidFill>
                  <a:srgbClr val="000000"/>
                </a:solidFill>
                <a:latin typeface="Calibri"/>
                <a:cs typeface="Calibri"/>
              </a:rPr>
              <a:t>, </a:t>
            </a:r>
            <a:r>
              <a:rPr lang="en-IN" sz="1400" dirty="0" err="1">
                <a:solidFill>
                  <a:srgbClr val="000000"/>
                </a:solidFill>
                <a:latin typeface="Calibri"/>
                <a:cs typeface="Calibri"/>
              </a:rPr>
              <a:t>tag_name</a:t>
            </a:r>
            <a:r>
              <a:rPr lang="en-IN" sz="1400" dirty="0">
                <a:solidFill>
                  <a:srgbClr val="000000"/>
                </a:solidFill>
                <a:latin typeface="Calibri"/>
                <a:cs typeface="Calibri"/>
              </a:rPr>
              <a:t>, </a:t>
            </a:r>
          </a:p>
          <a:p>
            <a:r>
              <a:rPr lang="en-IN" sz="1400" dirty="0">
                <a:solidFill>
                  <a:srgbClr val="000000"/>
                </a:solidFill>
                <a:latin typeface="Calibri"/>
                <a:cs typeface="Calibri"/>
              </a:rPr>
              <a:t>        COUNT(</a:t>
            </a:r>
            <a:r>
              <a:rPr lang="en-IN" sz="1400" dirty="0" err="1">
                <a:solidFill>
                  <a:srgbClr val="000000"/>
                </a:solidFill>
                <a:latin typeface="Calibri"/>
                <a:cs typeface="Calibri"/>
              </a:rPr>
              <a:t>tag_id</a:t>
            </a:r>
            <a:r>
              <a:rPr lang="en-IN" sz="1400" dirty="0">
                <a:solidFill>
                  <a:srgbClr val="000000"/>
                </a:solidFill>
                <a:latin typeface="Calibri"/>
                <a:cs typeface="Calibri"/>
              </a:rPr>
              <a:t>) as </a:t>
            </a:r>
            <a:r>
              <a:rPr lang="en-IN" sz="1400" dirty="0" err="1">
                <a:solidFill>
                  <a:srgbClr val="000000"/>
                </a:solidFill>
                <a:latin typeface="Calibri"/>
                <a:cs typeface="Calibri"/>
              </a:rPr>
              <a:t>Total_Count</a:t>
            </a:r>
            <a:r>
              <a:rPr lang="en-IN" sz="1400" dirty="0">
                <a:solidFill>
                  <a:srgbClr val="000000"/>
                </a:solidFill>
                <a:latin typeface="Calibri"/>
                <a:cs typeface="Calibri"/>
              </a:rPr>
              <a:t>, </a:t>
            </a:r>
          </a:p>
          <a:p>
            <a:r>
              <a:rPr lang="en-IN" sz="1400" dirty="0">
                <a:latin typeface="Calibri"/>
                <a:cs typeface="Calibri"/>
              </a:rPr>
              <a:t>        RANK() OVER (ORDER BY COUNT(</a:t>
            </a:r>
            <a:r>
              <a:rPr lang="en-IN" sz="1400" dirty="0" err="1">
                <a:latin typeface="Calibri"/>
                <a:cs typeface="Calibri"/>
              </a:rPr>
              <a:t>tag_id</a:t>
            </a:r>
            <a:r>
              <a:rPr lang="en-IN" sz="1400" dirty="0">
                <a:latin typeface="Calibri"/>
                <a:cs typeface="Calibri"/>
              </a:rPr>
              <a:t>) DESC) as </a:t>
            </a:r>
            <a:r>
              <a:rPr lang="en-IN" sz="1400" dirty="0" err="1">
                <a:latin typeface="Calibri"/>
                <a:cs typeface="Calibri"/>
              </a:rPr>
              <a:t>Tag_Rank</a:t>
            </a:r>
            <a:r>
              <a:rPr lang="en-IN" sz="1400" dirty="0">
                <a:latin typeface="Calibri"/>
                <a:cs typeface="Calibri"/>
              </a:rPr>
              <a:t> </a:t>
            </a:r>
          </a:p>
          <a:p>
            <a:r>
              <a:rPr lang="en-IN" sz="1400" dirty="0">
                <a:latin typeface="Calibri"/>
                <a:cs typeface="Calibri"/>
              </a:rPr>
              <a:t>    FROM </a:t>
            </a:r>
            <a:endParaRPr lang="en-IN" sz="1400" dirty="0">
              <a:solidFill>
                <a:srgbClr val="000000"/>
              </a:solidFill>
              <a:latin typeface="Calibri"/>
              <a:cs typeface="Calibri"/>
            </a:endParaRPr>
          </a:p>
          <a:p>
            <a:r>
              <a:rPr lang="en-IN" sz="1400" dirty="0">
                <a:solidFill>
                  <a:srgbClr val="000000"/>
                </a:solidFill>
                <a:latin typeface="Calibri"/>
                <a:cs typeface="Calibri"/>
              </a:rPr>
              <a:t>        </a:t>
            </a:r>
            <a:r>
              <a:rPr lang="en-IN" sz="1400" dirty="0" err="1">
                <a:solidFill>
                  <a:srgbClr val="000000"/>
                </a:solidFill>
                <a:latin typeface="Calibri"/>
                <a:cs typeface="Calibri"/>
              </a:rPr>
              <a:t>photo_tags</a:t>
            </a:r>
            <a:r>
              <a:rPr lang="en-IN" sz="1400" dirty="0">
                <a:solidFill>
                  <a:srgbClr val="000000"/>
                </a:solidFill>
                <a:latin typeface="Calibri"/>
                <a:cs typeface="Calibri"/>
              </a:rPr>
              <a:t> </a:t>
            </a:r>
          </a:p>
          <a:p>
            <a:r>
              <a:rPr lang="en-IN" sz="1400" dirty="0">
                <a:solidFill>
                  <a:srgbClr val="000000"/>
                </a:solidFill>
                <a:latin typeface="Calibri"/>
                <a:cs typeface="Calibri"/>
              </a:rPr>
              <a:t>            INNER JOIN</a:t>
            </a:r>
          </a:p>
          <a:p>
            <a:r>
              <a:rPr lang="en-IN" sz="1400" dirty="0">
                <a:solidFill>
                  <a:srgbClr val="000000"/>
                </a:solidFill>
                <a:latin typeface="Calibri"/>
                <a:cs typeface="Calibri"/>
              </a:rPr>
              <a:t>        tags ON photo_tags.tag_id=tags.id </a:t>
            </a:r>
          </a:p>
          <a:p>
            <a:r>
              <a:rPr lang="en-IN" sz="1400" dirty="0">
                <a:solidFill>
                  <a:srgbClr val="000000"/>
                </a:solidFill>
                <a:latin typeface="Calibri"/>
                <a:cs typeface="Calibri"/>
              </a:rPr>
              <a:t>    GROUP BY </a:t>
            </a:r>
            <a:r>
              <a:rPr lang="en-IN" sz="1400" dirty="0" err="1">
                <a:solidFill>
                  <a:srgbClr val="000000"/>
                </a:solidFill>
                <a:latin typeface="Calibri"/>
                <a:cs typeface="Calibri"/>
              </a:rPr>
              <a:t>tag_id</a:t>
            </a:r>
            <a:endParaRPr lang="en-IN" sz="1400" dirty="0">
              <a:solidFill>
                <a:srgbClr val="000000"/>
              </a:solidFill>
              <a:latin typeface="Calibri"/>
              <a:cs typeface="Calibri"/>
            </a:endParaRPr>
          </a:p>
          <a:p>
            <a:r>
              <a:rPr lang="en-IN" sz="1400" dirty="0">
                <a:solidFill>
                  <a:srgbClr val="000000"/>
                </a:solidFill>
                <a:latin typeface="Calibri"/>
                <a:cs typeface="Calibri"/>
              </a:rPr>
              <a:t>)</a:t>
            </a:r>
          </a:p>
          <a:p>
            <a:r>
              <a:rPr lang="en-IN" sz="1400" dirty="0">
                <a:solidFill>
                  <a:srgbClr val="000000"/>
                </a:solidFill>
                <a:latin typeface="Calibri"/>
                <a:cs typeface="Calibri"/>
              </a:rPr>
              <a:t>SELECT *</a:t>
            </a:r>
          </a:p>
          <a:p>
            <a:r>
              <a:rPr lang="en-IN" sz="1400" dirty="0">
                <a:solidFill>
                  <a:srgbClr val="000000"/>
                </a:solidFill>
                <a:latin typeface="Calibri"/>
                <a:cs typeface="Calibri"/>
              </a:rPr>
              <a:t>FROM</a:t>
            </a:r>
            <a:endParaRPr lang="en-IN" sz="2000" dirty="0"/>
          </a:p>
          <a:p>
            <a:r>
              <a:rPr lang="en-IN" sz="1400" dirty="0">
                <a:solidFill>
                  <a:srgbClr val="000000"/>
                </a:solidFill>
                <a:latin typeface="Calibri"/>
                <a:cs typeface="Calibri"/>
              </a:rPr>
              <a:t>    HTR</a:t>
            </a:r>
          </a:p>
          <a:p>
            <a:r>
              <a:rPr lang="en-IN" sz="1400" dirty="0">
                <a:solidFill>
                  <a:srgbClr val="000000"/>
                </a:solidFill>
                <a:latin typeface="Calibri"/>
                <a:cs typeface="Calibri"/>
              </a:rPr>
              <a:t>WHERE</a:t>
            </a:r>
          </a:p>
          <a:p>
            <a:r>
              <a:rPr lang="en-IN" sz="1400" dirty="0">
                <a:latin typeface="Calibri"/>
                <a:cs typeface="Calibri"/>
              </a:rPr>
              <a:t>    </a:t>
            </a:r>
            <a:r>
              <a:rPr lang="en-IN" sz="1400" dirty="0" err="1">
                <a:latin typeface="Calibri"/>
                <a:cs typeface="Calibri"/>
              </a:rPr>
              <a:t>Tag_Rank</a:t>
            </a:r>
            <a:r>
              <a:rPr lang="en-IN" sz="1400" dirty="0">
                <a:latin typeface="Calibri"/>
                <a:cs typeface="Calibri"/>
              </a:rPr>
              <a:t> &lt;= 5;</a:t>
            </a:r>
            <a:endParaRPr lang="en-IN" sz="1400" dirty="0">
              <a:solidFill>
                <a:srgbClr val="000000"/>
              </a:solidFill>
              <a:latin typeface="Calibri"/>
              <a:cs typeface="Calibri"/>
            </a:endParaRPr>
          </a:p>
          <a:p>
            <a:pPr algn="ctr"/>
            <a:endParaRPr lang="en-US" sz="1400" dirty="0">
              <a:latin typeface="Calibri"/>
              <a:cs typeface="Calibri"/>
            </a:endParaRPr>
          </a:p>
        </p:txBody>
      </p:sp>
    </p:spTree>
    <p:extLst>
      <p:ext uri="{BB962C8B-B14F-4D97-AF65-F5344CB8AC3E}">
        <p14:creationId xmlns:p14="http://schemas.microsoft.com/office/powerpoint/2010/main" val="42067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514</TotalTime>
  <Words>737</Words>
  <Application>Microsoft Office PowerPoint</Application>
  <PresentationFormat>On-screen Show (4:3)</PresentationFormat>
  <Paragraphs>158</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Instagram User Analytics</vt:lpstr>
      <vt:lpstr>Project Description</vt:lpstr>
      <vt:lpstr>Approach</vt:lpstr>
      <vt:lpstr>Tech Stack Used</vt:lpstr>
      <vt:lpstr>Management Queries</vt:lpstr>
      <vt:lpstr>Marketing Analysis #1</vt:lpstr>
      <vt:lpstr>Marketing Analysis #2</vt:lpstr>
      <vt:lpstr>Marketing Analysis #3</vt:lpstr>
      <vt:lpstr>Marketing Analysis #4</vt:lpstr>
      <vt:lpstr>Marketing Analysis #5</vt:lpstr>
      <vt:lpstr>Investor Metrics #1</vt:lpstr>
      <vt:lpstr>Investor Metrics #2</vt:lpstr>
      <vt:lpstr>Project Impact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Stan Pereira</cp:lastModifiedBy>
  <cp:revision>1644</cp:revision>
  <dcterms:created xsi:type="dcterms:W3CDTF">2023-09-21T05:35:23Z</dcterms:created>
  <dcterms:modified xsi:type="dcterms:W3CDTF">2023-10-12T11:56:27Z</dcterms:modified>
</cp:coreProperties>
</file>